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8" r:id="rId4"/>
    <p:sldId id="257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CB3E9B-9AAE-4282-8B0A-66DE4DF3D837}" v="22" dt="2026-02-09T22:22:09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113" y="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Lydon" userId="c9a04d8b37e63690" providerId="LiveId" clId="{40EE4278-B09F-4BE6-B6A9-E4D7F289E4CF}"/>
    <pc:docChg chg="undo redo custSel addSld delSld modSld sldOrd">
      <pc:chgData name="Jeff Lydon" userId="c9a04d8b37e63690" providerId="LiveId" clId="{40EE4278-B09F-4BE6-B6A9-E4D7F289E4CF}" dt="2026-02-09T22:24:54.652" v="240" actId="20577"/>
      <pc:docMkLst>
        <pc:docMk/>
      </pc:docMkLst>
      <pc:sldChg chg="addSp delSp modSp mod">
        <pc:chgData name="Jeff Lydon" userId="c9a04d8b37e63690" providerId="LiveId" clId="{40EE4278-B09F-4BE6-B6A9-E4D7F289E4CF}" dt="2026-02-09T22:18:43.193" v="192" actId="20577"/>
        <pc:sldMkLst>
          <pc:docMk/>
          <pc:sldMk cId="2220735430" sldId="256"/>
        </pc:sldMkLst>
        <pc:spChg chg="mod">
          <ac:chgData name="Jeff Lydon" userId="c9a04d8b37e63690" providerId="LiveId" clId="{40EE4278-B09F-4BE6-B6A9-E4D7F289E4CF}" dt="2026-02-09T22:18:43.193" v="192" actId="20577"/>
          <ac:spMkLst>
            <pc:docMk/>
            <pc:sldMk cId="2220735430" sldId="256"/>
            <ac:spMk id="2" creationId="{B69A102D-584B-2812-4FFF-430EDE4EC504}"/>
          </ac:spMkLst>
        </pc:spChg>
        <pc:spChg chg="mod">
          <ac:chgData name="Jeff Lydon" userId="c9a04d8b37e63690" providerId="LiveId" clId="{40EE4278-B09F-4BE6-B6A9-E4D7F289E4CF}" dt="2026-02-09T22:16:42.990" v="176" actId="1076"/>
          <ac:spMkLst>
            <pc:docMk/>
            <pc:sldMk cId="2220735430" sldId="256"/>
            <ac:spMk id="5" creationId="{A091BEF6-B03F-7BE3-4E1F-9E1F4CE3C039}"/>
          </ac:spMkLst>
        </pc:spChg>
        <pc:spChg chg="del">
          <ac:chgData name="Jeff Lydon" userId="c9a04d8b37e63690" providerId="LiveId" clId="{40EE4278-B09F-4BE6-B6A9-E4D7F289E4CF}" dt="2026-02-09T22:15:43.470" v="174" actId="26606"/>
          <ac:spMkLst>
            <pc:docMk/>
            <pc:sldMk cId="2220735430" sldId="256"/>
            <ac:spMk id="8" creationId="{5A292AEA-2528-46C0-B426-95822B6141FB}"/>
          </ac:spMkLst>
        </pc:spChg>
        <pc:spChg chg="del">
          <ac:chgData name="Jeff Lydon" userId="c9a04d8b37e63690" providerId="LiveId" clId="{40EE4278-B09F-4BE6-B6A9-E4D7F289E4CF}" dt="2026-02-09T22:15:43.470" v="174" actId="26606"/>
          <ac:spMkLst>
            <pc:docMk/>
            <pc:sldMk cId="2220735430" sldId="256"/>
            <ac:spMk id="10" creationId="{D8B7B198-E4DF-43CD-AD8C-199884323745}"/>
          </ac:spMkLst>
        </pc:spChg>
        <pc:spChg chg="del">
          <ac:chgData name="Jeff Lydon" userId="c9a04d8b37e63690" providerId="LiveId" clId="{40EE4278-B09F-4BE6-B6A9-E4D7F289E4CF}" dt="2026-02-09T22:15:43.470" v="174" actId="26606"/>
          <ac:spMkLst>
            <pc:docMk/>
            <pc:sldMk cId="2220735430" sldId="256"/>
            <ac:spMk id="12" creationId="{2BE67753-EA0E-4819-8D22-0B6600CF7231}"/>
          </ac:spMkLst>
        </pc:spChg>
        <pc:spChg chg="del">
          <ac:chgData name="Jeff Lydon" userId="c9a04d8b37e63690" providerId="LiveId" clId="{40EE4278-B09F-4BE6-B6A9-E4D7F289E4CF}" dt="2026-02-09T22:09:54.423" v="109" actId="478"/>
          <ac:spMkLst>
            <pc:docMk/>
            <pc:sldMk cId="2220735430" sldId="256"/>
            <ac:spMk id="34" creationId="{248E915C-90F6-4384-0E6D-CD1436E2E547}"/>
          </ac:spMkLst>
        </pc:spChg>
        <pc:spChg chg="mod">
          <ac:chgData name="Jeff Lydon" userId="c9a04d8b37e63690" providerId="LiveId" clId="{40EE4278-B09F-4BE6-B6A9-E4D7F289E4CF}" dt="2026-02-09T22:10:29.063" v="118"/>
          <ac:spMkLst>
            <pc:docMk/>
            <pc:sldMk cId="2220735430" sldId="256"/>
            <ac:spMk id="37" creationId="{7871860E-3CFA-C84A-932D-60FE42B8FBF4}"/>
          </ac:spMkLst>
        </pc:spChg>
        <pc:spChg chg="mod">
          <ac:chgData name="Jeff Lydon" userId="c9a04d8b37e63690" providerId="LiveId" clId="{40EE4278-B09F-4BE6-B6A9-E4D7F289E4CF}" dt="2026-02-09T22:10:29.063" v="118"/>
          <ac:spMkLst>
            <pc:docMk/>
            <pc:sldMk cId="2220735430" sldId="256"/>
            <ac:spMk id="40" creationId="{88B07E76-1E98-F06B-533D-6D7F864F33AD}"/>
          </ac:spMkLst>
        </pc:spChg>
        <pc:spChg chg="add">
          <ac:chgData name="Jeff Lydon" userId="c9a04d8b37e63690" providerId="LiveId" clId="{40EE4278-B09F-4BE6-B6A9-E4D7F289E4CF}" dt="2026-02-09T22:15:43.470" v="174" actId="26606"/>
          <ac:spMkLst>
            <pc:docMk/>
            <pc:sldMk cId="2220735430" sldId="256"/>
            <ac:spMk id="45" creationId="{AF6CB648-9554-488A-B457-99CAAD1DA528}"/>
          </ac:spMkLst>
        </pc:spChg>
        <pc:spChg chg="add">
          <ac:chgData name="Jeff Lydon" userId="c9a04d8b37e63690" providerId="LiveId" clId="{40EE4278-B09F-4BE6-B6A9-E4D7F289E4CF}" dt="2026-02-09T22:15:43.470" v="174" actId="26606"/>
          <ac:spMkLst>
            <pc:docMk/>
            <pc:sldMk cId="2220735430" sldId="256"/>
            <ac:spMk id="47" creationId="{E3ADCBE7-9330-1CDA-00EB-CDD12DB722FF}"/>
          </ac:spMkLst>
        </pc:spChg>
        <pc:grpChg chg="del">
          <ac:chgData name="Jeff Lydon" userId="c9a04d8b37e63690" providerId="LiveId" clId="{40EE4278-B09F-4BE6-B6A9-E4D7F289E4CF}" dt="2026-02-09T22:15:43.470" v="174" actId="26606"/>
          <ac:grpSpMkLst>
            <pc:docMk/>
            <pc:sldMk cId="2220735430" sldId="256"/>
            <ac:grpSpMk id="14" creationId="{D76D63AC-0421-45EC-B383-E79A61A78C6B}"/>
          </ac:grpSpMkLst>
        </pc:grpChg>
        <pc:grpChg chg="del">
          <ac:chgData name="Jeff Lydon" userId="c9a04d8b37e63690" providerId="LiveId" clId="{40EE4278-B09F-4BE6-B6A9-E4D7F289E4CF}" dt="2026-02-09T22:09:57.366" v="110" actId="478"/>
          <ac:grpSpMkLst>
            <pc:docMk/>
            <pc:sldMk cId="2220735430" sldId="256"/>
            <ac:grpSpMk id="22" creationId="{5649A556-D66C-6D8B-506E-5DDAA9463D8C}"/>
          </ac:grpSpMkLst>
        </pc:grpChg>
        <pc:grpChg chg="del">
          <ac:chgData name="Jeff Lydon" userId="c9a04d8b37e63690" providerId="LiveId" clId="{40EE4278-B09F-4BE6-B6A9-E4D7F289E4CF}" dt="2026-02-09T22:15:43.470" v="174" actId="26606"/>
          <ac:grpSpMkLst>
            <pc:docMk/>
            <pc:sldMk cId="2220735430" sldId="256"/>
            <ac:grpSpMk id="23" creationId="{87F87F1B-42BA-4AC7-A4E2-41544DDB2CE3}"/>
          </ac:grpSpMkLst>
        </pc:grpChg>
        <pc:grpChg chg="del">
          <ac:chgData name="Jeff Lydon" userId="c9a04d8b37e63690" providerId="LiveId" clId="{40EE4278-B09F-4BE6-B6A9-E4D7F289E4CF}" dt="2026-02-09T22:15:43.470" v="174" actId="26606"/>
          <ac:grpSpMkLst>
            <pc:docMk/>
            <pc:sldMk cId="2220735430" sldId="256"/>
            <ac:grpSpMk id="29" creationId="{967346A5-7569-4F15-AB5D-BE3DADF192C0}"/>
          </ac:grpSpMkLst>
        </pc:grpChg>
        <pc:grpChg chg="add mod">
          <ac:chgData name="Jeff Lydon" userId="c9a04d8b37e63690" providerId="LiveId" clId="{40EE4278-B09F-4BE6-B6A9-E4D7F289E4CF}" dt="2026-02-09T22:10:29.063" v="118"/>
          <ac:grpSpMkLst>
            <pc:docMk/>
            <pc:sldMk cId="2220735430" sldId="256"/>
            <ac:grpSpMk id="35" creationId="{AF97AB31-F088-C0CC-C576-82979692EA7B}"/>
          </ac:grpSpMkLst>
        </pc:grpChg>
        <pc:picChg chg="mod">
          <ac:chgData name="Jeff Lydon" userId="c9a04d8b37e63690" providerId="LiveId" clId="{40EE4278-B09F-4BE6-B6A9-E4D7F289E4CF}" dt="2026-02-09T22:10:29.063" v="118"/>
          <ac:picMkLst>
            <pc:docMk/>
            <pc:sldMk cId="2220735430" sldId="256"/>
            <ac:picMk id="36" creationId="{C3343156-389E-9137-F262-C59298D2A708}"/>
          </ac:picMkLst>
        </pc:picChg>
        <pc:picChg chg="mod">
          <ac:chgData name="Jeff Lydon" userId="c9a04d8b37e63690" providerId="LiveId" clId="{40EE4278-B09F-4BE6-B6A9-E4D7F289E4CF}" dt="2026-02-09T22:10:29.063" v="118"/>
          <ac:picMkLst>
            <pc:docMk/>
            <pc:sldMk cId="2220735430" sldId="256"/>
            <ac:picMk id="38" creationId="{30083670-A21B-367E-76E2-D8EF18177AF9}"/>
          </ac:picMkLst>
        </pc:picChg>
        <pc:picChg chg="mod">
          <ac:chgData name="Jeff Lydon" userId="c9a04d8b37e63690" providerId="LiveId" clId="{40EE4278-B09F-4BE6-B6A9-E4D7F289E4CF}" dt="2026-02-09T22:10:29.063" v="118"/>
          <ac:picMkLst>
            <pc:docMk/>
            <pc:sldMk cId="2220735430" sldId="256"/>
            <ac:picMk id="39" creationId="{A7C6D14B-6CDD-6C12-18B4-F934425D1DFB}"/>
          </ac:picMkLst>
        </pc:picChg>
        <pc:picChg chg="add mod">
          <ac:chgData name="Jeff Lydon" userId="c9a04d8b37e63690" providerId="LiveId" clId="{40EE4278-B09F-4BE6-B6A9-E4D7F289E4CF}" dt="2026-02-09T22:18:10.528" v="180" actId="1076"/>
          <ac:picMkLst>
            <pc:docMk/>
            <pc:sldMk cId="2220735430" sldId="256"/>
            <ac:picMk id="41" creationId="{6BC527C5-B2AB-7E19-EAE7-4D8D5E472EEB}"/>
          </ac:picMkLst>
        </pc:picChg>
      </pc:sldChg>
      <pc:sldChg chg="addSp delSp modSp mod">
        <pc:chgData name="Jeff Lydon" userId="c9a04d8b37e63690" providerId="LiveId" clId="{40EE4278-B09F-4BE6-B6A9-E4D7F289E4CF}" dt="2026-02-09T22:10:35.491" v="120"/>
        <pc:sldMkLst>
          <pc:docMk/>
          <pc:sldMk cId="152579134" sldId="257"/>
        </pc:sldMkLst>
        <pc:spChg chg="mod">
          <ac:chgData name="Jeff Lydon" userId="c9a04d8b37e63690" providerId="LiveId" clId="{40EE4278-B09F-4BE6-B6A9-E4D7F289E4CF}" dt="2026-02-09T22:10:35.491" v="120"/>
          <ac:spMkLst>
            <pc:docMk/>
            <pc:sldMk cId="152579134" sldId="257"/>
            <ac:spMk id="18" creationId="{63622FCF-D78A-6762-405D-DB939511FD3A}"/>
          </ac:spMkLst>
        </pc:spChg>
        <pc:spChg chg="mod">
          <ac:chgData name="Jeff Lydon" userId="c9a04d8b37e63690" providerId="LiveId" clId="{40EE4278-B09F-4BE6-B6A9-E4D7F289E4CF}" dt="2026-02-09T22:10:35.491" v="120"/>
          <ac:spMkLst>
            <pc:docMk/>
            <pc:sldMk cId="152579134" sldId="257"/>
            <ac:spMk id="21" creationId="{08FA5A87-AE48-4DE5-AAE4-7B74BFC5D094}"/>
          </ac:spMkLst>
        </pc:spChg>
        <pc:grpChg chg="del">
          <ac:chgData name="Jeff Lydon" userId="c9a04d8b37e63690" providerId="LiveId" clId="{40EE4278-B09F-4BE6-B6A9-E4D7F289E4CF}" dt="2026-02-09T22:10:13.915" v="114" actId="478"/>
          <ac:grpSpMkLst>
            <pc:docMk/>
            <pc:sldMk cId="152579134" sldId="257"/>
            <ac:grpSpMk id="10" creationId="{5E12811A-B8DE-D111-771D-45CF7F6704FE}"/>
          </ac:grpSpMkLst>
        </pc:grpChg>
        <pc:grpChg chg="add mod">
          <ac:chgData name="Jeff Lydon" userId="c9a04d8b37e63690" providerId="LiveId" clId="{40EE4278-B09F-4BE6-B6A9-E4D7F289E4CF}" dt="2026-02-09T22:10:35.491" v="120"/>
          <ac:grpSpMkLst>
            <pc:docMk/>
            <pc:sldMk cId="152579134" sldId="257"/>
            <ac:grpSpMk id="16" creationId="{E94FBDC6-2376-43CC-8768-B45A29F70900}"/>
          </ac:grpSpMkLst>
        </pc:grpChg>
        <pc:picChg chg="mod">
          <ac:chgData name="Jeff Lydon" userId="c9a04d8b37e63690" providerId="LiveId" clId="{40EE4278-B09F-4BE6-B6A9-E4D7F289E4CF}" dt="2026-02-09T22:10:35.491" v="120"/>
          <ac:picMkLst>
            <pc:docMk/>
            <pc:sldMk cId="152579134" sldId="257"/>
            <ac:picMk id="17" creationId="{FB6056A7-FC46-9AFE-45A8-7889110BA636}"/>
          </ac:picMkLst>
        </pc:picChg>
        <pc:picChg chg="mod">
          <ac:chgData name="Jeff Lydon" userId="c9a04d8b37e63690" providerId="LiveId" clId="{40EE4278-B09F-4BE6-B6A9-E4D7F289E4CF}" dt="2026-02-09T22:10:35.491" v="120"/>
          <ac:picMkLst>
            <pc:docMk/>
            <pc:sldMk cId="152579134" sldId="257"/>
            <ac:picMk id="19" creationId="{3E0EF9F9-BD69-8F5C-A704-08547BFCE2A9}"/>
          </ac:picMkLst>
        </pc:picChg>
        <pc:picChg chg="mod">
          <ac:chgData name="Jeff Lydon" userId="c9a04d8b37e63690" providerId="LiveId" clId="{40EE4278-B09F-4BE6-B6A9-E4D7F289E4CF}" dt="2026-02-09T22:10:35.491" v="120"/>
          <ac:picMkLst>
            <pc:docMk/>
            <pc:sldMk cId="152579134" sldId="257"/>
            <ac:picMk id="20" creationId="{C733AAA4-274D-8548-C1D3-CA65EA8BB2FC}"/>
          </ac:picMkLst>
        </pc:picChg>
      </pc:sldChg>
      <pc:sldChg chg="addSp delSp modSp mod">
        <pc:chgData name="Jeff Lydon" userId="c9a04d8b37e63690" providerId="LiveId" clId="{40EE4278-B09F-4BE6-B6A9-E4D7F289E4CF}" dt="2026-02-09T22:10:32.591" v="119"/>
        <pc:sldMkLst>
          <pc:docMk/>
          <pc:sldMk cId="2323136705" sldId="258"/>
        </pc:sldMkLst>
        <pc:spChg chg="mod">
          <ac:chgData name="Jeff Lydon" userId="c9a04d8b37e63690" providerId="LiveId" clId="{40EE4278-B09F-4BE6-B6A9-E4D7F289E4CF}" dt="2026-02-09T22:10:32.591" v="119"/>
          <ac:spMkLst>
            <pc:docMk/>
            <pc:sldMk cId="2323136705" sldId="258"/>
            <ac:spMk id="19" creationId="{C507BFA2-508B-D2E1-DD17-5074C530CBBD}"/>
          </ac:spMkLst>
        </pc:spChg>
        <pc:spChg chg="mod">
          <ac:chgData name="Jeff Lydon" userId="c9a04d8b37e63690" providerId="LiveId" clId="{40EE4278-B09F-4BE6-B6A9-E4D7F289E4CF}" dt="2026-02-09T22:10:32.591" v="119"/>
          <ac:spMkLst>
            <pc:docMk/>
            <pc:sldMk cId="2323136705" sldId="258"/>
            <ac:spMk id="22" creationId="{8F06EC44-AE03-A066-8AE2-CA3FFC9776CB}"/>
          </ac:spMkLst>
        </pc:spChg>
        <pc:grpChg chg="del">
          <ac:chgData name="Jeff Lydon" userId="c9a04d8b37e63690" providerId="LiveId" clId="{40EE4278-B09F-4BE6-B6A9-E4D7F289E4CF}" dt="2026-02-09T22:10:17.135" v="115" actId="478"/>
          <ac:grpSpMkLst>
            <pc:docMk/>
            <pc:sldMk cId="2323136705" sldId="258"/>
            <ac:grpSpMk id="8" creationId="{0E484EE0-2151-870F-FE12-41FEB48C7E54}"/>
          </ac:grpSpMkLst>
        </pc:grpChg>
        <pc:grpChg chg="add mod">
          <ac:chgData name="Jeff Lydon" userId="c9a04d8b37e63690" providerId="LiveId" clId="{40EE4278-B09F-4BE6-B6A9-E4D7F289E4CF}" dt="2026-02-09T22:10:32.591" v="119"/>
          <ac:grpSpMkLst>
            <pc:docMk/>
            <pc:sldMk cId="2323136705" sldId="258"/>
            <ac:grpSpMk id="17" creationId="{7F9B746C-E825-FDB7-9204-7750E285A139}"/>
          </ac:grpSpMkLst>
        </pc:grpChg>
        <pc:picChg chg="mod">
          <ac:chgData name="Jeff Lydon" userId="c9a04d8b37e63690" providerId="LiveId" clId="{40EE4278-B09F-4BE6-B6A9-E4D7F289E4CF}" dt="2026-02-09T22:10:32.591" v="119"/>
          <ac:picMkLst>
            <pc:docMk/>
            <pc:sldMk cId="2323136705" sldId="258"/>
            <ac:picMk id="18" creationId="{830C1235-47F8-AFC3-8D54-A7D7ED52501D}"/>
          </ac:picMkLst>
        </pc:picChg>
        <pc:picChg chg="mod">
          <ac:chgData name="Jeff Lydon" userId="c9a04d8b37e63690" providerId="LiveId" clId="{40EE4278-B09F-4BE6-B6A9-E4D7F289E4CF}" dt="2026-02-09T22:10:32.591" v="119"/>
          <ac:picMkLst>
            <pc:docMk/>
            <pc:sldMk cId="2323136705" sldId="258"/>
            <ac:picMk id="20" creationId="{291AA93D-3754-EB03-A4F1-AE88DF383F63}"/>
          </ac:picMkLst>
        </pc:picChg>
        <pc:picChg chg="mod">
          <ac:chgData name="Jeff Lydon" userId="c9a04d8b37e63690" providerId="LiveId" clId="{40EE4278-B09F-4BE6-B6A9-E4D7F289E4CF}" dt="2026-02-09T22:10:32.591" v="119"/>
          <ac:picMkLst>
            <pc:docMk/>
            <pc:sldMk cId="2323136705" sldId="258"/>
            <ac:picMk id="21" creationId="{B0644975-7356-A383-EEFA-6C984B31796C}"/>
          </ac:picMkLst>
        </pc:picChg>
      </pc:sldChg>
      <pc:sldChg chg="addSp delSp modSp del mod">
        <pc:chgData name="Jeff Lydon" userId="c9a04d8b37e63690" providerId="LiveId" clId="{40EE4278-B09F-4BE6-B6A9-E4D7F289E4CF}" dt="2026-02-09T22:22:03.002" v="203" actId="47"/>
        <pc:sldMkLst>
          <pc:docMk/>
          <pc:sldMk cId="343967208" sldId="259"/>
        </pc:sldMkLst>
        <pc:spChg chg="mod">
          <ac:chgData name="Jeff Lydon" userId="c9a04d8b37e63690" providerId="LiveId" clId="{40EE4278-B09F-4BE6-B6A9-E4D7F289E4CF}" dt="2026-02-09T22:10:38.897" v="121"/>
          <ac:spMkLst>
            <pc:docMk/>
            <pc:sldMk cId="343967208" sldId="259"/>
            <ac:spMk id="25" creationId="{58138EA8-EBF2-B845-EEBB-49F3215468A3}"/>
          </ac:spMkLst>
        </pc:spChg>
        <pc:spChg chg="mod">
          <ac:chgData name="Jeff Lydon" userId="c9a04d8b37e63690" providerId="LiveId" clId="{40EE4278-B09F-4BE6-B6A9-E4D7F289E4CF}" dt="2026-02-09T22:10:38.897" v="121"/>
          <ac:spMkLst>
            <pc:docMk/>
            <pc:sldMk cId="343967208" sldId="259"/>
            <ac:spMk id="28" creationId="{BA189DFC-A641-6A8E-A635-3600A107C541}"/>
          </ac:spMkLst>
        </pc:spChg>
        <pc:grpChg chg="del">
          <ac:chgData name="Jeff Lydon" userId="c9a04d8b37e63690" providerId="LiveId" clId="{40EE4278-B09F-4BE6-B6A9-E4D7F289E4CF}" dt="2026-02-09T22:10:11.056" v="113" actId="478"/>
          <ac:grpSpMkLst>
            <pc:docMk/>
            <pc:sldMk cId="343967208" sldId="259"/>
            <ac:grpSpMk id="5" creationId="{36642508-ADDB-7DAD-83B8-740B0B081994}"/>
          </ac:grpSpMkLst>
        </pc:grpChg>
        <pc:grpChg chg="add mod">
          <ac:chgData name="Jeff Lydon" userId="c9a04d8b37e63690" providerId="LiveId" clId="{40EE4278-B09F-4BE6-B6A9-E4D7F289E4CF}" dt="2026-02-09T22:10:38.897" v="121"/>
          <ac:grpSpMkLst>
            <pc:docMk/>
            <pc:sldMk cId="343967208" sldId="259"/>
            <ac:grpSpMk id="23" creationId="{B5AD3898-7D68-EBC2-ED49-2E9BED25D999}"/>
          </ac:grpSpMkLst>
        </pc:grpChg>
        <pc:picChg chg="mod">
          <ac:chgData name="Jeff Lydon" userId="c9a04d8b37e63690" providerId="LiveId" clId="{40EE4278-B09F-4BE6-B6A9-E4D7F289E4CF}" dt="2026-02-09T22:10:38.897" v="121"/>
          <ac:picMkLst>
            <pc:docMk/>
            <pc:sldMk cId="343967208" sldId="259"/>
            <ac:picMk id="24" creationId="{646E9A4B-BA0F-5048-5CFA-D646B16913D9}"/>
          </ac:picMkLst>
        </pc:picChg>
        <pc:picChg chg="mod">
          <ac:chgData name="Jeff Lydon" userId="c9a04d8b37e63690" providerId="LiveId" clId="{40EE4278-B09F-4BE6-B6A9-E4D7F289E4CF}" dt="2026-02-09T22:10:38.897" v="121"/>
          <ac:picMkLst>
            <pc:docMk/>
            <pc:sldMk cId="343967208" sldId="259"/>
            <ac:picMk id="26" creationId="{93AD2FAE-8745-BC85-162A-6B7D6C1B823E}"/>
          </ac:picMkLst>
        </pc:picChg>
        <pc:picChg chg="mod">
          <ac:chgData name="Jeff Lydon" userId="c9a04d8b37e63690" providerId="LiveId" clId="{40EE4278-B09F-4BE6-B6A9-E4D7F289E4CF}" dt="2026-02-09T22:10:38.897" v="121"/>
          <ac:picMkLst>
            <pc:docMk/>
            <pc:sldMk cId="343967208" sldId="259"/>
            <ac:picMk id="27" creationId="{AF4E2411-C50F-7C9D-45F2-19D3C782E587}"/>
          </ac:picMkLst>
        </pc:picChg>
      </pc:sldChg>
      <pc:sldChg chg="addSp delSp modSp mod">
        <pc:chgData name="Jeff Lydon" userId="c9a04d8b37e63690" providerId="LiveId" clId="{40EE4278-B09F-4BE6-B6A9-E4D7F289E4CF}" dt="2026-02-09T22:24:54.652" v="240" actId="20577"/>
        <pc:sldMkLst>
          <pc:docMk/>
          <pc:sldMk cId="2966662091" sldId="260"/>
        </pc:sldMkLst>
        <pc:spChg chg="mod">
          <ac:chgData name="Jeff Lydon" userId="c9a04d8b37e63690" providerId="LiveId" clId="{40EE4278-B09F-4BE6-B6A9-E4D7F289E4CF}" dt="2026-02-09T22:24:54.652" v="240" actId="20577"/>
          <ac:spMkLst>
            <pc:docMk/>
            <pc:sldMk cId="2966662091" sldId="260"/>
            <ac:spMk id="6" creationId="{BB87F854-A228-39EB-810B-13ED30EAD9A4}"/>
          </ac:spMkLst>
        </pc:spChg>
        <pc:spChg chg="mod">
          <ac:chgData name="Jeff Lydon" userId="c9a04d8b37e63690" providerId="LiveId" clId="{40EE4278-B09F-4BE6-B6A9-E4D7F289E4CF}" dt="2026-02-09T22:08:30.052" v="92" actId="20577"/>
          <ac:spMkLst>
            <pc:docMk/>
            <pc:sldMk cId="2966662091" sldId="260"/>
            <ac:spMk id="9" creationId="{F73FAF46-C0B1-738B-0BCE-DBF4FE2CA00D}"/>
          </ac:spMkLst>
        </pc:spChg>
        <pc:spChg chg="mod">
          <ac:chgData name="Jeff Lydon" userId="c9a04d8b37e63690" providerId="LiveId" clId="{40EE4278-B09F-4BE6-B6A9-E4D7F289E4CF}" dt="2026-02-09T22:08:35.514" v="95" actId="20577"/>
          <ac:spMkLst>
            <pc:docMk/>
            <pc:sldMk cId="2966662091" sldId="260"/>
            <ac:spMk id="13" creationId="{81425DE2-B1CB-9665-0F51-93BF031C8690}"/>
          </ac:spMkLst>
        </pc:spChg>
        <pc:spChg chg="add del mod ord">
          <ac:chgData name="Jeff Lydon" userId="c9a04d8b37e63690" providerId="LiveId" clId="{40EE4278-B09F-4BE6-B6A9-E4D7F289E4CF}" dt="2026-02-09T22:19:58.721" v="194" actId="478"/>
          <ac:spMkLst>
            <pc:docMk/>
            <pc:sldMk cId="2966662091" sldId="260"/>
            <ac:spMk id="29" creationId="{6E71AE21-D78A-1F4A-5413-F1DA07A47E23}"/>
          </ac:spMkLst>
        </pc:spChg>
        <pc:spChg chg="add del mod ord">
          <ac:chgData name="Jeff Lydon" userId="c9a04d8b37e63690" providerId="LiveId" clId="{40EE4278-B09F-4BE6-B6A9-E4D7F289E4CF}" dt="2026-02-09T22:19:56.313" v="193" actId="478"/>
          <ac:spMkLst>
            <pc:docMk/>
            <pc:sldMk cId="2966662091" sldId="260"/>
            <ac:spMk id="30" creationId="{9DA8C7F8-45F2-4343-CDA2-00167594A4C8}"/>
          </ac:spMkLst>
        </pc:spChg>
        <pc:spChg chg="add del mod ord">
          <ac:chgData name="Jeff Lydon" userId="c9a04d8b37e63690" providerId="LiveId" clId="{40EE4278-B09F-4BE6-B6A9-E4D7F289E4CF}" dt="2026-02-09T22:20:01.061" v="195" actId="478"/>
          <ac:spMkLst>
            <pc:docMk/>
            <pc:sldMk cId="2966662091" sldId="260"/>
            <ac:spMk id="31" creationId="{D3CA314F-618F-4F62-708B-32AEC61CA2C6}"/>
          </ac:spMkLst>
        </pc:spChg>
        <pc:spChg chg="add del">
          <ac:chgData name="Jeff Lydon" userId="c9a04d8b37e63690" providerId="LiveId" clId="{40EE4278-B09F-4BE6-B6A9-E4D7F289E4CF}" dt="2026-02-09T22:10:22.865" v="117" actId="22"/>
          <ac:spMkLst>
            <pc:docMk/>
            <pc:sldMk cId="2966662091" sldId="260"/>
            <ac:spMk id="33" creationId="{6E45F5B7-BEED-8E1B-3F66-A4629C7CD6F3}"/>
          </ac:spMkLst>
        </pc:spChg>
        <pc:grpChg chg="mod">
          <ac:chgData name="Jeff Lydon" userId="c9a04d8b37e63690" providerId="LiveId" clId="{40EE4278-B09F-4BE6-B6A9-E4D7F289E4CF}" dt="2026-02-09T22:10:07.254" v="112" actId="1076"/>
          <ac:grpSpMkLst>
            <pc:docMk/>
            <pc:sldMk cId="2966662091" sldId="260"/>
            <ac:grpSpMk id="16" creationId="{8FAA6E00-E6F1-9F33-1C4E-3609FCEB01D1}"/>
          </ac:grpSpMkLst>
        </pc:grpChg>
        <pc:picChg chg="mod">
          <ac:chgData name="Jeff Lydon" userId="c9a04d8b37e63690" providerId="LiveId" clId="{40EE4278-B09F-4BE6-B6A9-E4D7F289E4CF}" dt="2026-02-09T22:04:40.479" v="42" actId="1076"/>
          <ac:picMkLst>
            <pc:docMk/>
            <pc:sldMk cId="2966662091" sldId="260"/>
            <ac:picMk id="5" creationId="{508BE1C1-ACAD-502C-B19F-5F9E50FB3D28}"/>
          </ac:picMkLst>
        </pc:picChg>
        <pc:picChg chg="mod">
          <ac:chgData name="Jeff Lydon" userId="c9a04d8b37e63690" providerId="LiveId" clId="{40EE4278-B09F-4BE6-B6A9-E4D7F289E4CF}" dt="2026-02-09T22:05:05.602" v="48" actId="1076"/>
          <ac:picMkLst>
            <pc:docMk/>
            <pc:sldMk cId="2966662091" sldId="260"/>
            <ac:picMk id="8" creationId="{6BE5BD87-18AA-2758-40FA-B6641C746DBD}"/>
          </ac:picMkLst>
        </pc:picChg>
        <pc:picChg chg="mod">
          <ac:chgData name="Jeff Lydon" userId="c9a04d8b37e63690" providerId="LiveId" clId="{40EE4278-B09F-4BE6-B6A9-E4D7F289E4CF}" dt="2026-02-09T22:04:52.444" v="44" actId="1076"/>
          <ac:picMkLst>
            <pc:docMk/>
            <pc:sldMk cId="2966662091" sldId="260"/>
            <ac:picMk id="12" creationId="{BCE4E20F-9121-D4D1-22FD-91FA814FCC1F}"/>
          </ac:picMkLst>
        </pc:picChg>
        <pc:picChg chg="add del mod">
          <ac:chgData name="Jeff Lydon" userId="c9a04d8b37e63690" providerId="LiveId" clId="{40EE4278-B09F-4BE6-B6A9-E4D7F289E4CF}" dt="2026-02-09T21:59:58.361" v="15" actId="478"/>
          <ac:picMkLst>
            <pc:docMk/>
            <pc:sldMk cId="2966662091" sldId="260"/>
            <ac:picMk id="23" creationId="{D5AB1026-B45A-3A8B-A155-D4B391CBCB41}"/>
          </ac:picMkLst>
        </pc:picChg>
        <pc:picChg chg="add del mod">
          <ac:chgData name="Jeff Lydon" userId="c9a04d8b37e63690" providerId="LiveId" clId="{40EE4278-B09F-4BE6-B6A9-E4D7F289E4CF}" dt="2026-02-09T22:00:44.930" v="23" actId="478"/>
          <ac:picMkLst>
            <pc:docMk/>
            <pc:sldMk cId="2966662091" sldId="260"/>
            <ac:picMk id="25" creationId="{4C8A55E8-035C-134D-88DE-703C51F59135}"/>
          </ac:picMkLst>
        </pc:picChg>
        <pc:picChg chg="add del mod">
          <ac:chgData name="Jeff Lydon" userId="c9a04d8b37e63690" providerId="LiveId" clId="{40EE4278-B09F-4BE6-B6A9-E4D7F289E4CF}" dt="2026-02-09T22:01:07.581" v="25" actId="478"/>
          <ac:picMkLst>
            <pc:docMk/>
            <pc:sldMk cId="2966662091" sldId="260"/>
            <ac:picMk id="26" creationId="{D029F8A4-0621-E474-E608-6D200C9474FC}"/>
          </ac:picMkLst>
        </pc:picChg>
        <pc:picChg chg="add mod modCrop">
          <ac:chgData name="Jeff Lydon" userId="c9a04d8b37e63690" providerId="LiveId" clId="{40EE4278-B09F-4BE6-B6A9-E4D7F289E4CF}" dt="2026-02-09T22:07:25.990" v="73" actId="692"/>
          <ac:picMkLst>
            <pc:docMk/>
            <pc:sldMk cId="2966662091" sldId="260"/>
            <ac:picMk id="28" creationId="{33C4E04F-AE8A-BDBD-A41F-1213591E0A15}"/>
          </ac:picMkLst>
        </pc:picChg>
      </pc:sldChg>
      <pc:sldChg chg="addSp delSp modSp new mod ord">
        <pc:chgData name="Jeff Lydon" userId="c9a04d8b37e63690" providerId="LiveId" clId="{40EE4278-B09F-4BE6-B6A9-E4D7F289E4CF}" dt="2026-02-09T22:23:21.738" v="239" actId="1076"/>
        <pc:sldMkLst>
          <pc:docMk/>
          <pc:sldMk cId="958968494" sldId="261"/>
        </pc:sldMkLst>
        <pc:spChg chg="del">
          <ac:chgData name="Jeff Lydon" userId="c9a04d8b37e63690" providerId="LiveId" clId="{40EE4278-B09F-4BE6-B6A9-E4D7F289E4CF}" dt="2026-02-09T22:21:47.231" v="199" actId="478"/>
          <ac:spMkLst>
            <pc:docMk/>
            <pc:sldMk cId="958968494" sldId="261"/>
            <ac:spMk id="2" creationId="{C6762313-C568-308D-43ED-D7A09F7288FC}"/>
          </ac:spMkLst>
        </pc:spChg>
        <pc:spChg chg="del">
          <ac:chgData name="Jeff Lydon" userId="c9a04d8b37e63690" providerId="LiveId" clId="{40EE4278-B09F-4BE6-B6A9-E4D7F289E4CF}" dt="2026-02-09T22:21:48.932" v="200" actId="478"/>
          <ac:spMkLst>
            <pc:docMk/>
            <pc:sldMk cId="958968494" sldId="261"/>
            <ac:spMk id="3" creationId="{499FEAF4-1880-26A2-C7B2-F97AA0A7EC67}"/>
          </ac:spMkLst>
        </pc:spChg>
        <pc:spChg chg="mod">
          <ac:chgData name="Jeff Lydon" userId="c9a04d8b37e63690" providerId="LiveId" clId="{40EE4278-B09F-4BE6-B6A9-E4D7F289E4CF}" dt="2026-02-09T22:22:18.250" v="205" actId="1076"/>
          <ac:spMkLst>
            <pc:docMk/>
            <pc:sldMk cId="958968494" sldId="261"/>
            <ac:spMk id="4" creationId="{F82B8C81-634D-88D9-1B9E-D9E407897866}"/>
          </ac:spMkLst>
        </pc:spChg>
        <pc:spChg chg="add mod">
          <ac:chgData name="Jeff Lydon" userId="c9a04d8b37e63690" providerId="LiveId" clId="{40EE4278-B09F-4BE6-B6A9-E4D7F289E4CF}" dt="2026-02-09T22:21:50.204" v="201"/>
          <ac:spMkLst>
            <pc:docMk/>
            <pc:sldMk cId="958968494" sldId="261"/>
            <ac:spMk id="5" creationId="{99356DFD-18F2-8B87-C8CC-F5826C43F1A7}"/>
          </ac:spMkLst>
        </pc:spChg>
        <pc:spChg chg="add mod">
          <ac:chgData name="Jeff Lydon" userId="c9a04d8b37e63690" providerId="LiveId" clId="{40EE4278-B09F-4BE6-B6A9-E4D7F289E4CF}" dt="2026-02-09T22:23:21.738" v="239" actId="1076"/>
          <ac:spMkLst>
            <pc:docMk/>
            <pc:sldMk cId="958968494" sldId="261"/>
            <ac:spMk id="6" creationId="{0E746183-AF1F-D09E-D81E-AFE3C8EEC0B3}"/>
          </ac:spMkLst>
        </pc:spChg>
        <pc:spChg chg="mod">
          <ac:chgData name="Jeff Lydon" userId="c9a04d8b37e63690" providerId="LiveId" clId="{40EE4278-B09F-4BE6-B6A9-E4D7F289E4CF}" dt="2026-02-09T22:22:09.964" v="204"/>
          <ac:spMkLst>
            <pc:docMk/>
            <pc:sldMk cId="958968494" sldId="261"/>
            <ac:spMk id="9" creationId="{AD06A65B-DC87-CDFC-3D24-A0CF277628F8}"/>
          </ac:spMkLst>
        </pc:spChg>
        <pc:spChg chg="mod">
          <ac:chgData name="Jeff Lydon" userId="c9a04d8b37e63690" providerId="LiveId" clId="{40EE4278-B09F-4BE6-B6A9-E4D7F289E4CF}" dt="2026-02-09T22:22:09.964" v="204"/>
          <ac:spMkLst>
            <pc:docMk/>
            <pc:sldMk cId="958968494" sldId="261"/>
            <ac:spMk id="12" creationId="{C73776A9-6F7C-9626-6AC9-D2E38302A598}"/>
          </ac:spMkLst>
        </pc:spChg>
        <pc:grpChg chg="add mod">
          <ac:chgData name="Jeff Lydon" userId="c9a04d8b37e63690" providerId="LiveId" clId="{40EE4278-B09F-4BE6-B6A9-E4D7F289E4CF}" dt="2026-02-09T22:22:09.964" v="204"/>
          <ac:grpSpMkLst>
            <pc:docMk/>
            <pc:sldMk cId="958968494" sldId="261"/>
            <ac:grpSpMk id="7" creationId="{D1509ADA-A7DE-DA0B-0A81-D14F600D7F7C}"/>
          </ac:grpSpMkLst>
        </pc:grpChg>
        <pc:picChg chg="mod">
          <ac:chgData name="Jeff Lydon" userId="c9a04d8b37e63690" providerId="LiveId" clId="{40EE4278-B09F-4BE6-B6A9-E4D7F289E4CF}" dt="2026-02-09T22:22:09.964" v="204"/>
          <ac:picMkLst>
            <pc:docMk/>
            <pc:sldMk cId="958968494" sldId="261"/>
            <ac:picMk id="8" creationId="{3D57A2FA-0B73-A2BF-E015-A115D62B9923}"/>
          </ac:picMkLst>
        </pc:picChg>
        <pc:picChg chg="mod">
          <ac:chgData name="Jeff Lydon" userId="c9a04d8b37e63690" providerId="LiveId" clId="{40EE4278-B09F-4BE6-B6A9-E4D7F289E4CF}" dt="2026-02-09T22:22:09.964" v="204"/>
          <ac:picMkLst>
            <pc:docMk/>
            <pc:sldMk cId="958968494" sldId="261"/>
            <ac:picMk id="10" creationId="{BCA106B7-06A5-E3DC-1DEB-E45D2FE3157C}"/>
          </ac:picMkLst>
        </pc:picChg>
        <pc:picChg chg="mod">
          <ac:chgData name="Jeff Lydon" userId="c9a04d8b37e63690" providerId="LiveId" clId="{40EE4278-B09F-4BE6-B6A9-E4D7F289E4CF}" dt="2026-02-09T22:22:09.964" v="204"/>
          <ac:picMkLst>
            <pc:docMk/>
            <pc:sldMk cId="958968494" sldId="261"/>
            <ac:picMk id="11" creationId="{1DC5ECDA-E591-C1F8-7E7F-599B0F05815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6" Type="http://schemas.openxmlformats.org/officeDocument/2006/relationships/image" Target="../media/image23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6" Type="http://schemas.openxmlformats.org/officeDocument/2006/relationships/image" Target="../media/image23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07E4F3-5840-4A71-9377-96E71ABA22E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1650C1-0375-45C9-80E7-654C48E1E64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Headcount approach vs. Integrated solution</a:t>
          </a:r>
        </a:p>
      </dgm:t>
    </dgm:pt>
    <dgm:pt modelId="{C3412ABD-0CCA-4BA4-87B6-DB0CAD74AFE9}" type="parTrans" cxnId="{ED0FF8C7-EE08-4AE1-9FEA-8B4698101966}">
      <dgm:prSet/>
      <dgm:spPr/>
      <dgm:t>
        <a:bodyPr/>
        <a:lstStyle/>
        <a:p>
          <a:endParaRPr lang="en-US"/>
        </a:p>
      </dgm:t>
    </dgm:pt>
    <dgm:pt modelId="{621BB6AF-CDA1-4A95-973C-6F6EA9E32C6D}" type="sibTrans" cxnId="{ED0FF8C7-EE08-4AE1-9FEA-8B4698101966}">
      <dgm:prSet/>
      <dgm:spPr/>
      <dgm:t>
        <a:bodyPr/>
        <a:lstStyle/>
        <a:p>
          <a:endParaRPr lang="en-US"/>
        </a:p>
      </dgm:t>
    </dgm:pt>
    <dgm:pt modelId="{3124685A-ECAF-481B-B431-EAA000032AC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Need for a trusted partner</a:t>
          </a:r>
        </a:p>
      </dgm:t>
    </dgm:pt>
    <dgm:pt modelId="{63008857-6378-440B-B0F3-F5CE43AB2C41}" type="parTrans" cxnId="{2EE1424F-12B5-4B1D-BF64-9C8719273795}">
      <dgm:prSet/>
      <dgm:spPr/>
      <dgm:t>
        <a:bodyPr/>
        <a:lstStyle/>
        <a:p>
          <a:endParaRPr lang="en-US"/>
        </a:p>
      </dgm:t>
    </dgm:pt>
    <dgm:pt modelId="{17E47B41-0955-450C-8702-0A4BE3487165}" type="sibTrans" cxnId="{2EE1424F-12B5-4B1D-BF64-9C8719273795}">
      <dgm:prSet/>
      <dgm:spPr/>
      <dgm:t>
        <a:bodyPr/>
        <a:lstStyle/>
        <a:p>
          <a:endParaRPr lang="en-US"/>
        </a:p>
      </dgm:t>
    </dgm:pt>
    <dgm:pt modelId="{D614F9B3-D3A8-41B6-BAF4-0D4C3EAF807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Need for provider of skills, experience, management, and technology</a:t>
          </a:r>
        </a:p>
      </dgm:t>
    </dgm:pt>
    <dgm:pt modelId="{B6D04429-6680-40C0-BD96-07149F7AFC18}" type="parTrans" cxnId="{CFFC4641-CF0D-4B46-AAC9-6F084E820608}">
      <dgm:prSet/>
      <dgm:spPr/>
      <dgm:t>
        <a:bodyPr/>
        <a:lstStyle/>
        <a:p>
          <a:endParaRPr lang="en-US"/>
        </a:p>
      </dgm:t>
    </dgm:pt>
    <dgm:pt modelId="{779DE738-4296-4D12-B96D-6294908ED1B4}" type="sibTrans" cxnId="{CFFC4641-CF0D-4B46-AAC9-6F084E820608}">
      <dgm:prSet/>
      <dgm:spPr/>
      <dgm:t>
        <a:bodyPr/>
        <a:lstStyle/>
        <a:p>
          <a:endParaRPr lang="en-US"/>
        </a:p>
      </dgm:t>
    </dgm:pt>
    <dgm:pt modelId="{5A2BBBE9-5B1D-49DD-B368-8586334E595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Work smarter not harder</a:t>
          </a:r>
        </a:p>
      </dgm:t>
    </dgm:pt>
    <dgm:pt modelId="{C523E57A-C244-4662-9E1C-C0A591DE3D48}" type="parTrans" cxnId="{9762CF77-45B5-4560-983E-42C6CCB40CB1}">
      <dgm:prSet/>
      <dgm:spPr/>
      <dgm:t>
        <a:bodyPr/>
        <a:lstStyle/>
        <a:p>
          <a:endParaRPr lang="en-US"/>
        </a:p>
      </dgm:t>
    </dgm:pt>
    <dgm:pt modelId="{E81B96E8-6F72-4DC0-A24E-BB7D55C3F1D0}" type="sibTrans" cxnId="{9762CF77-45B5-4560-983E-42C6CCB40CB1}">
      <dgm:prSet/>
      <dgm:spPr/>
      <dgm:t>
        <a:bodyPr/>
        <a:lstStyle/>
        <a:p>
          <a:endParaRPr lang="en-US"/>
        </a:p>
      </dgm:t>
    </dgm:pt>
    <dgm:pt modelId="{3F6BA830-8AA8-4FCC-921C-D22CD5B5D91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Less resources for more work</a:t>
          </a:r>
        </a:p>
      </dgm:t>
    </dgm:pt>
    <dgm:pt modelId="{90F4F3AA-39A6-49D2-B54D-BB2F2931AB8A}" type="parTrans" cxnId="{898A3B17-3251-4FFB-B92D-D9A49432449B}">
      <dgm:prSet/>
      <dgm:spPr/>
      <dgm:t>
        <a:bodyPr/>
        <a:lstStyle/>
        <a:p>
          <a:endParaRPr lang="en-US"/>
        </a:p>
      </dgm:t>
    </dgm:pt>
    <dgm:pt modelId="{F2BED170-8594-494F-91D8-24097E260812}" type="sibTrans" cxnId="{898A3B17-3251-4FFB-B92D-D9A49432449B}">
      <dgm:prSet/>
      <dgm:spPr/>
      <dgm:t>
        <a:bodyPr/>
        <a:lstStyle/>
        <a:p>
          <a:endParaRPr lang="en-US"/>
        </a:p>
      </dgm:t>
    </dgm:pt>
    <dgm:pt modelId="{85E2A9EA-4BFF-4FA9-A742-9B5C009E6E1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Nuclear warhead for a fly trap</a:t>
          </a:r>
        </a:p>
      </dgm:t>
    </dgm:pt>
    <dgm:pt modelId="{A59354CC-85C6-4055-9B9D-445D835EF6D4}" type="parTrans" cxnId="{4EA863D8-A5AF-436E-BEB3-042A8949D956}">
      <dgm:prSet/>
      <dgm:spPr/>
      <dgm:t>
        <a:bodyPr/>
        <a:lstStyle/>
        <a:p>
          <a:endParaRPr lang="en-US"/>
        </a:p>
      </dgm:t>
    </dgm:pt>
    <dgm:pt modelId="{2B2D2EE4-B71C-4EF4-913F-A2F297F896BF}" type="sibTrans" cxnId="{4EA863D8-A5AF-436E-BEB3-042A8949D956}">
      <dgm:prSet/>
      <dgm:spPr/>
      <dgm:t>
        <a:bodyPr/>
        <a:lstStyle/>
        <a:p>
          <a:endParaRPr lang="en-US"/>
        </a:p>
      </dgm:t>
    </dgm:pt>
    <dgm:pt modelId="{5DBA9B8E-5777-44DD-BFD4-61BE87996AA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Underutilizing Microsoft 365</a:t>
          </a:r>
        </a:p>
      </dgm:t>
    </dgm:pt>
    <dgm:pt modelId="{34416137-AB64-42D2-916F-87A89FD9208B}" type="parTrans" cxnId="{6B39C51B-49BA-4EAB-ADE7-3AF140B00042}">
      <dgm:prSet/>
      <dgm:spPr/>
      <dgm:t>
        <a:bodyPr/>
        <a:lstStyle/>
        <a:p>
          <a:endParaRPr lang="en-US"/>
        </a:p>
      </dgm:t>
    </dgm:pt>
    <dgm:pt modelId="{E2F45ABC-4570-44D4-9089-C3DA1373F77D}" type="sibTrans" cxnId="{6B39C51B-49BA-4EAB-ADE7-3AF140B00042}">
      <dgm:prSet/>
      <dgm:spPr/>
      <dgm:t>
        <a:bodyPr/>
        <a:lstStyle/>
        <a:p>
          <a:endParaRPr lang="en-US"/>
        </a:p>
      </dgm:t>
    </dgm:pt>
    <dgm:pt modelId="{FAF2DBCC-5410-4E5F-B84E-BD2584FFE93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Race to AI to solve what?</a:t>
          </a:r>
        </a:p>
      </dgm:t>
    </dgm:pt>
    <dgm:pt modelId="{56E129B8-5C54-4C38-9447-09D2CF77195B}" type="parTrans" cxnId="{A6F05A3F-9D74-4B15-BADF-2CD70D6FA542}">
      <dgm:prSet/>
      <dgm:spPr/>
      <dgm:t>
        <a:bodyPr/>
        <a:lstStyle/>
        <a:p>
          <a:endParaRPr lang="en-US"/>
        </a:p>
      </dgm:t>
    </dgm:pt>
    <dgm:pt modelId="{0AE034EF-EAFE-44A4-A51F-76B306986E8F}" type="sibTrans" cxnId="{A6F05A3F-9D74-4B15-BADF-2CD70D6FA542}">
      <dgm:prSet/>
      <dgm:spPr/>
      <dgm:t>
        <a:bodyPr/>
        <a:lstStyle/>
        <a:p>
          <a:endParaRPr lang="en-US"/>
        </a:p>
      </dgm:t>
    </dgm:pt>
    <dgm:pt modelId="{191175B3-269E-4E27-8D90-1B97DC9B70C5}" type="pres">
      <dgm:prSet presAssocID="{2B07E4F3-5840-4A71-9377-96E71ABA22EC}" presName="root" presStyleCnt="0">
        <dgm:presLayoutVars>
          <dgm:dir/>
          <dgm:resizeHandles val="exact"/>
        </dgm:presLayoutVars>
      </dgm:prSet>
      <dgm:spPr/>
    </dgm:pt>
    <dgm:pt modelId="{45E59A83-3D8F-454B-A44F-83557833DA7D}" type="pres">
      <dgm:prSet presAssocID="{081650C1-0375-45C9-80E7-654C48E1E646}" presName="compNode" presStyleCnt="0"/>
      <dgm:spPr/>
    </dgm:pt>
    <dgm:pt modelId="{66AB73D5-AE6B-431F-80D4-C3DFDF48BE3B}" type="pres">
      <dgm:prSet presAssocID="{081650C1-0375-45C9-80E7-654C48E1E646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86B62584-8A28-4910-9384-581ED560117A}" type="pres">
      <dgm:prSet presAssocID="{081650C1-0375-45C9-80E7-654C48E1E646}" presName="spaceRect" presStyleCnt="0"/>
      <dgm:spPr/>
    </dgm:pt>
    <dgm:pt modelId="{66C63009-4C53-4A4F-B34A-1379D875BE7C}" type="pres">
      <dgm:prSet presAssocID="{081650C1-0375-45C9-80E7-654C48E1E646}" presName="textRect" presStyleLbl="revTx" presStyleIdx="0" presStyleCnt="8">
        <dgm:presLayoutVars>
          <dgm:chMax val="1"/>
          <dgm:chPref val="1"/>
        </dgm:presLayoutVars>
      </dgm:prSet>
      <dgm:spPr/>
    </dgm:pt>
    <dgm:pt modelId="{89AA8AE4-A490-49B4-BED5-F9B9E1868724}" type="pres">
      <dgm:prSet presAssocID="{621BB6AF-CDA1-4A95-973C-6F6EA9E32C6D}" presName="sibTrans" presStyleCnt="0"/>
      <dgm:spPr/>
    </dgm:pt>
    <dgm:pt modelId="{80FE7965-9320-4763-BFB2-464DD3F48E30}" type="pres">
      <dgm:prSet presAssocID="{3124685A-ECAF-481B-B431-EAA000032AC6}" presName="compNode" presStyleCnt="0"/>
      <dgm:spPr/>
    </dgm:pt>
    <dgm:pt modelId="{05694698-BFB5-4434-8AEC-806176C24A5B}" type="pres">
      <dgm:prSet presAssocID="{3124685A-ECAF-481B-B431-EAA000032AC6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F74A90A-153B-43C8-A96E-8D5FACBD7A90}" type="pres">
      <dgm:prSet presAssocID="{3124685A-ECAF-481B-B431-EAA000032AC6}" presName="spaceRect" presStyleCnt="0"/>
      <dgm:spPr/>
    </dgm:pt>
    <dgm:pt modelId="{748DAE6E-CF3D-450F-9EF2-D795C751B95F}" type="pres">
      <dgm:prSet presAssocID="{3124685A-ECAF-481B-B431-EAA000032AC6}" presName="textRect" presStyleLbl="revTx" presStyleIdx="1" presStyleCnt="8">
        <dgm:presLayoutVars>
          <dgm:chMax val="1"/>
          <dgm:chPref val="1"/>
        </dgm:presLayoutVars>
      </dgm:prSet>
      <dgm:spPr/>
    </dgm:pt>
    <dgm:pt modelId="{3B42862D-F117-4050-A508-3E08933B7FFB}" type="pres">
      <dgm:prSet presAssocID="{17E47B41-0955-450C-8702-0A4BE3487165}" presName="sibTrans" presStyleCnt="0"/>
      <dgm:spPr/>
    </dgm:pt>
    <dgm:pt modelId="{6D5CCE2C-1F8A-4B1D-9967-33AFF47D58AD}" type="pres">
      <dgm:prSet presAssocID="{D614F9B3-D3A8-41B6-BAF4-0D4C3EAF8071}" presName="compNode" presStyleCnt="0"/>
      <dgm:spPr/>
    </dgm:pt>
    <dgm:pt modelId="{092C7927-30A8-4F3B-A9CB-911D2DBFFAEB}" type="pres">
      <dgm:prSet presAssocID="{D614F9B3-D3A8-41B6-BAF4-0D4C3EAF8071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379E9B45-8F52-43CC-B594-154F72559794}" type="pres">
      <dgm:prSet presAssocID="{D614F9B3-D3A8-41B6-BAF4-0D4C3EAF8071}" presName="spaceRect" presStyleCnt="0"/>
      <dgm:spPr/>
    </dgm:pt>
    <dgm:pt modelId="{FFE87807-A4C1-429E-8F05-6C287CE2471C}" type="pres">
      <dgm:prSet presAssocID="{D614F9B3-D3A8-41B6-BAF4-0D4C3EAF8071}" presName="textRect" presStyleLbl="revTx" presStyleIdx="2" presStyleCnt="8">
        <dgm:presLayoutVars>
          <dgm:chMax val="1"/>
          <dgm:chPref val="1"/>
        </dgm:presLayoutVars>
      </dgm:prSet>
      <dgm:spPr/>
    </dgm:pt>
    <dgm:pt modelId="{6BC7CF7C-598C-4961-AB53-C866F377F0A7}" type="pres">
      <dgm:prSet presAssocID="{779DE738-4296-4D12-B96D-6294908ED1B4}" presName="sibTrans" presStyleCnt="0"/>
      <dgm:spPr/>
    </dgm:pt>
    <dgm:pt modelId="{197AE599-D504-4128-BC1D-642B49FFB9E2}" type="pres">
      <dgm:prSet presAssocID="{5A2BBBE9-5B1D-49DD-B368-8586334E5952}" presName="compNode" presStyleCnt="0"/>
      <dgm:spPr/>
    </dgm:pt>
    <dgm:pt modelId="{000B2F7C-EC98-49AE-99FE-AC90036F2349}" type="pres">
      <dgm:prSet presAssocID="{5A2BBBE9-5B1D-49DD-B368-8586334E5952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BCB14E4-AD85-479B-B9F2-5E2C55501735}" type="pres">
      <dgm:prSet presAssocID="{5A2BBBE9-5B1D-49DD-B368-8586334E5952}" presName="spaceRect" presStyleCnt="0"/>
      <dgm:spPr/>
    </dgm:pt>
    <dgm:pt modelId="{F205BBFE-1CEC-44B8-A13F-E130289AF7F5}" type="pres">
      <dgm:prSet presAssocID="{5A2BBBE9-5B1D-49DD-B368-8586334E5952}" presName="textRect" presStyleLbl="revTx" presStyleIdx="3" presStyleCnt="8">
        <dgm:presLayoutVars>
          <dgm:chMax val="1"/>
          <dgm:chPref val="1"/>
        </dgm:presLayoutVars>
      </dgm:prSet>
      <dgm:spPr/>
    </dgm:pt>
    <dgm:pt modelId="{DC3E2290-9179-4381-AE90-3697C65ACDD1}" type="pres">
      <dgm:prSet presAssocID="{E81B96E8-6F72-4DC0-A24E-BB7D55C3F1D0}" presName="sibTrans" presStyleCnt="0"/>
      <dgm:spPr/>
    </dgm:pt>
    <dgm:pt modelId="{438FD0C5-108B-4900-998B-2D4421F122A1}" type="pres">
      <dgm:prSet presAssocID="{3F6BA830-8AA8-4FCC-921C-D22CD5B5D91A}" presName="compNode" presStyleCnt="0"/>
      <dgm:spPr/>
    </dgm:pt>
    <dgm:pt modelId="{55E56E57-0145-45C0-AA20-2B7599FFCFE0}" type="pres">
      <dgm:prSet presAssocID="{3F6BA830-8AA8-4FCC-921C-D22CD5B5D91A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6F1DCDE-3B87-4EE7-AEC7-2F8F72DA1A50}" type="pres">
      <dgm:prSet presAssocID="{3F6BA830-8AA8-4FCC-921C-D22CD5B5D91A}" presName="spaceRect" presStyleCnt="0"/>
      <dgm:spPr/>
    </dgm:pt>
    <dgm:pt modelId="{00432086-53A5-4ED1-987B-4016BF96178B}" type="pres">
      <dgm:prSet presAssocID="{3F6BA830-8AA8-4FCC-921C-D22CD5B5D91A}" presName="textRect" presStyleLbl="revTx" presStyleIdx="4" presStyleCnt="8">
        <dgm:presLayoutVars>
          <dgm:chMax val="1"/>
          <dgm:chPref val="1"/>
        </dgm:presLayoutVars>
      </dgm:prSet>
      <dgm:spPr/>
    </dgm:pt>
    <dgm:pt modelId="{7BCA3DFB-DA00-440A-B0E0-562986937ED5}" type="pres">
      <dgm:prSet presAssocID="{F2BED170-8594-494F-91D8-24097E260812}" presName="sibTrans" presStyleCnt="0"/>
      <dgm:spPr/>
    </dgm:pt>
    <dgm:pt modelId="{B55F4125-F93A-4DAE-9E90-2F7CC225DBA6}" type="pres">
      <dgm:prSet presAssocID="{85E2A9EA-4BFF-4FA9-A742-9B5C009E6E12}" presName="compNode" presStyleCnt="0"/>
      <dgm:spPr/>
    </dgm:pt>
    <dgm:pt modelId="{35EE1825-931D-4AB0-8072-D1FFB437CFAC}" type="pres">
      <dgm:prSet presAssocID="{85E2A9EA-4BFF-4FA9-A742-9B5C009E6E1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A2003B63-4B9A-4974-895D-61598222E8E5}" type="pres">
      <dgm:prSet presAssocID="{85E2A9EA-4BFF-4FA9-A742-9B5C009E6E12}" presName="spaceRect" presStyleCnt="0"/>
      <dgm:spPr/>
    </dgm:pt>
    <dgm:pt modelId="{EE981CA9-A1FC-44B1-BFEB-348AD44FCF6B}" type="pres">
      <dgm:prSet presAssocID="{85E2A9EA-4BFF-4FA9-A742-9B5C009E6E12}" presName="textRect" presStyleLbl="revTx" presStyleIdx="5" presStyleCnt="8">
        <dgm:presLayoutVars>
          <dgm:chMax val="1"/>
          <dgm:chPref val="1"/>
        </dgm:presLayoutVars>
      </dgm:prSet>
      <dgm:spPr/>
    </dgm:pt>
    <dgm:pt modelId="{DF492028-6BEB-4B17-8198-3F5C414C4559}" type="pres">
      <dgm:prSet presAssocID="{2B2D2EE4-B71C-4EF4-913F-A2F297F896BF}" presName="sibTrans" presStyleCnt="0"/>
      <dgm:spPr/>
    </dgm:pt>
    <dgm:pt modelId="{12A9BC11-2877-41C1-819E-94B2CD761CA5}" type="pres">
      <dgm:prSet presAssocID="{5DBA9B8E-5777-44DD-BFD4-61BE87996AA4}" presName="compNode" presStyleCnt="0"/>
      <dgm:spPr/>
    </dgm:pt>
    <dgm:pt modelId="{4161AE01-F151-417F-8B49-1FEC284697F0}" type="pres">
      <dgm:prSet presAssocID="{5DBA9B8E-5777-44DD-BFD4-61BE87996AA4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0DEE7E9-680B-44DB-88DF-BE5C8E337C0D}" type="pres">
      <dgm:prSet presAssocID="{5DBA9B8E-5777-44DD-BFD4-61BE87996AA4}" presName="spaceRect" presStyleCnt="0"/>
      <dgm:spPr/>
    </dgm:pt>
    <dgm:pt modelId="{AA89BCDA-3BC6-4CAA-B8D5-EC574014B7A7}" type="pres">
      <dgm:prSet presAssocID="{5DBA9B8E-5777-44DD-BFD4-61BE87996AA4}" presName="textRect" presStyleLbl="revTx" presStyleIdx="6" presStyleCnt="8">
        <dgm:presLayoutVars>
          <dgm:chMax val="1"/>
          <dgm:chPref val="1"/>
        </dgm:presLayoutVars>
      </dgm:prSet>
      <dgm:spPr/>
    </dgm:pt>
    <dgm:pt modelId="{E0F10A3C-C288-4540-923F-44ED7744E5AC}" type="pres">
      <dgm:prSet presAssocID="{E2F45ABC-4570-44D4-9089-C3DA1373F77D}" presName="sibTrans" presStyleCnt="0"/>
      <dgm:spPr/>
    </dgm:pt>
    <dgm:pt modelId="{17655596-9A3A-45BB-8748-E2A0DEF8D967}" type="pres">
      <dgm:prSet presAssocID="{FAF2DBCC-5410-4E5F-B84E-BD2584FFE93F}" presName="compNode" presStyleCnt="0"/>
      <dgm:spPr/>
    </dgm:pt>
    <dgm:pt modelId="{B034F57C-2CE1-4B68-B575-6CFFAE37DB35}" type="pres">
      <dgm:prSet presAssocID="{FAF2DBCC-5410-4E5F-B84E-BD2584FFE93F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awl"/>
        </a:ext>
      </dgm:extLst>
    </dgm:pt>
    <dgm:pt modelId="{E0D1E1C3-90DE-4B9D-9F17-4FFCB7534136}" type="pres">
      <dgm:prSet presAssocID="{FAF2DBCC-5410-4E5F-B84E-BD2584FFE93F}" presName="spaceRect" presStyleCnt="0"/>
      <dgm:spPr/>
    </dgm:pt>
    <dgm:pt modelId="{D6C73A11-3C94-48BF-88FB-396F877377E8}" type="pres">
      <dgm:prSet presAssocID="{FAF2DBCC-5410-4E5F-B84E-BD2584FFE93F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898A3B17-3251-4FFB-B92D-D9A49432449B}" srcId="{2B07E4F3-5840-4A71-9377-96E71ABA22EC}" destId="{3F6BA830-8AA8-4FCC-921C-D22CD5B5D91A}" srcOrd="4" destOrd="0" parTransId="{90F4F3AA-39A6-49D2-B54D-BB2F2931AB8A}" sibTransId="{F2BED170-8594-494F-91D8-24097E260812}"/>
    <dgm:cxn modelId="{6B39C51B-49BA-4EAB-ADE7-3AF140B00042}" srcId="{2B07E4F3-5840-4A71-9377-96E71ABA22EC}" destId="{5DBA9B8E-5777-44DD-BFD4-61BE87996AA4}" srcOrd="6" destOrd="0" parTransId="{34416137-AB64-42D2-916F-87A89FD9208B}" sibTransId="{E2F45ABC-4570-44D4-9089-C3DA1373F77D}"/>
    <dgm:cxn modelId="{DE08AA23-D342-4DD2-B861-3DB3691F2532}" type="presOf" srcId="{85E2A9EA-4BFF-4FA9-A742-9B5C009E6E12}" destId="{EE981CA9-A1FC-44B1-BFEB-348AD44FCF6B}" srcOrd="0" destOrd="0" presId="urn:microsoft.com/office/officeart/2018/2/layout/IconLabelList"/>
    <dgm:cxn modelId="{2C61F626-C3F0-41DB-9572-F81C39C5F3AD}" type="presOf" srcId="{FAF2DBCC-5410-4E5F-B84E-BD2584FFE93F}" destId="{D6C73A11-3C94-48BF-88FB-396F877377E8}" srcOrd="0" destOrd="0" presId="urn:microsoft.com/office/officeart/2018/2/layout/IconLabelList"/>
    <dgm:cxn modelId="{A6F05A3F-9D74-4B15-BADF-2CD70D6FA542}" srcId="{2B07E4F3-5840-4A71-9377-96E71ABA22EC}" destId="{FAF2DBCC-5410-4E5F-B84E-BD2584FFE93F}" srcOrd="7" destOrd="0" parTransId="{56E129B8-5C54-4C38-9447-09D2CF77195B}" sibTransId="{0AE034EF-EAFE-44A4-A51F-76B306986E8F}"/>
    <dgm:cxn modelId="{CFFC4641-CF0D-4B46-AAC9-6F084E820608}" srcId="{2B07E4F3-5840-4A71-9377-96E71ABA22EC}" destId="{D614F9B3-D3A8-41B6-BAF4-0D4C3EAF8071}" srcOrd="2" destOrd="0" parTransId="{B6D04429-6680-40C0-BD96-07149F7AFC18}" sibTransId="{779DE738-4296-4D12-B96D-6294908ED1B4}"/>
    <dgm:cxn modelId="{50C6006E-AFB5-49CF-83BE-C3C9CE106F7F}" type="presOf" srcId="{2B07E4F3-5840-4A71-9377-96E71ABA22EC}" destId="{191175B3-269E-4E27-8D90-1B97DC9B70C5}" srcOrd="0" destOrd="0" presId="urn:microsoft.com/office/officeart/2018/2/layout/IconLabelList"/>
    <dgm:cxn modelId="{2EE1424F-12B5-4B1D-BF64-9C8719273795}" srcId="{2B07E4F3-5840-4A71-9377-96E71ABA22EC}" destId="{3124685A-ECAF-481B-B431-EAA000032AC6}" srcOrd="1" destOrd="0" parTransId="{63008857-6378-440B-B0F3-F5CE43AB2C41}" sibTransId="{17E47B41-0955-450C-8702-0A4BE3487165}"/>
    <dgm:cxn modelId="{F91DBA74-4111-4348-AF38-C6970559D487}" type="presOf" srcId="{5A2BBBE9-5B1D-49DD-B368-8586334E5952}" destId="{F205BBFE-1CEC-44B8-A13F-E130289AF7F5}" srcOrd="0" destOrd="0" presId="urn:microsoft.com/office/officeart/2018/2/layout/IconLabelList"/>
    <dgm:cxn modelId="{9762CF77-45B5-4560-983E-42C6CCB40CB1}" srcId="{2B07E4F3-5840-4A71-9377-96E71ABA22EC}" destId="{5A2BBBE9-5B1D-49DD-B368-8586334E5952}" srcOrd="3" destOrd="0" parTransId="{C523E57A-C244-4662-9E1C-C0A591DE3D48}" sibTransId="{E81B96E8-6F72-4DC0-A24E-BB7D55C3F1D0}"/>
    <dgm:cxn modelId="{632F217D-01F0-4B1D-AAE7-0230BE771BB6}" type="presOf" srcId="{081650C1-0375-45C9-80E7-654C48E1E646}" destId="{66C63009-4C53-4A4F-B34A-1379D875BE7C}" srcOrd="0" destOrd="0" presId="urn:microsoft.com/office/officeart/2018/2/layout/IconLabelList"/>
    <dgm:cxn modelId="{E4CFC38B-BA02-4FFB-9ADC-6A608ED1D0A5}" type="presOf" srcId="{3124685A-ECAF-481B-B431-EAA000032AC6}" destId="{748DAE6E-CF3D-450F-9EF2-D795C751B95F}" srcOrd="0" destOrd="0" presId="urn:microsoft.com/office/officeart/2018/2/layout/IconLabelList"/>
    <dgm:cxn modelId="{289B409C-4991-4D62-8F92-BB887E4F453C}" type="presOf" srcId="{5DBA9B8E-5777-44DD-BFD4-61BE87996AA4}" destId="{AA89BCDA-3BC6-4CAA-B8D5-EC574014B7A7}" srcOrd="0" destOrd="0" presId="urn:microsoft.com/office/officeart/2018/2/layout/IconLabelList"/>
    <dgm:cxn modelId="{517393AD-E714-46EC-8DA9-4C4E4ADCF66E}" type="presOf" srcId="{3F6BA830-8AA8-4FCC-921C-D22CD5B5D91A}" destId="{00432086-53A5-4ED1-987B-4016BF96178B}" srcOrd="0" destOrd="0" presId="urn:microsoft.com/office/officeart/2018/2/layout/IconLabelList"/>
    <dgm:cxn modelId="{0FA55FC5-234C-4B23-98ED-B158B925789B}" type="presOf" srcId="{D614F9B3-D3A8-41B6-BAF4-0D4C3EAF8071}" destId="{FFE87807-A4C1-429E-8F05-6C287CE2471C}" srcOrd="0" destOrd="0" presId="urn:microsoft.com/office/officeart/2018/2/layout/IconLabelList"/>
    <dgm:cxn modelId="{ED0FF8C7-EE08-4AE1-9FEA-8B4698101966}" srcId="{2B07E4F3-5840-4A71-9377-96E71ABA22EC}" destId="{081650C1-0375-45C9-80E7-654C48E1E646}" srcOrd="0" destOrd="0" parTransId="{C3412ABD-0CCA-4BA4-87B6-DB0CAD74AFE9}" sibTransId="{621BB6AF-CDA1-4A95-973C-6F6EA9E32C6D}"/>
    <dgm:cxn modelId="{4EA863D8-A5AF-436E-BEB3-042A8949D956}" srcId="{2B07E4F3-5840-4A71-9377-96E71ABA22EC}" destId="{85E2A9EA-4BFF-4FA9-A742-9B5C009E6E12}" srcOrd="5" destOrd="0" parTransId="{A59354CC-85C6-4055-9B9D-445D835EF6D4}" sibTransId="{2B2D2EE4-B71C-4EF4-913F-A2F297F896BF}"/>
    <dgm:cxn modelId="{4250C53A-5C54-487F-A701-5F2632AA123C}" type="presParOf" srcId="{191175B3-269E-4E27-8D90-1B97DC9B70C5}" destId="{45E59A83-3D8F-454B-A44F-83557833DA7D}" srcOrd="0" destOrd="0" presId="urn:microsoft.com/office/officeart/2018/2/layout/IconLabelList"/>
    <dgm:cxn modelId="{C77D033C-C3B6-49E6-9F70-5FD726A5093A}" type="presParOf" srcId="{45E59A83-3D8F-454B-A44F-83557833DA7D}" destId="{66AB73D5-AE6B-431F-80D4-C3DFDF48BE3B}" srcOrd="0" destOrd="0" presId="urn:microsoft.com/office/officeart/2018/2/layout/IconLabelList"/>
    <dgm:cxn modelId="{A43453DA-1F03-4B99-B297-96959A3D8EC5}" type="presParOf" srcId="{45E59A83-3D8F-454B-A44F-83557833DA7D}" destId="{86B62584-8A28-4910-9384-581ED560117A}" srcOrd="1" destOrd="0" presId="urn:microsoft.com/office/officeart/2018/2/layout/IconLabelList"/>
    <dgm:cxn modelId="{83E4CA58-E84B-4EDD-86C4-60114486ED9C}" type="presParOf" srcId="{45E59A83-3D8F-454B-A44F-83557833DA7D}" destId="{66C63009-4C53-4A4F-B34A-1379D875BE7C}" srcOrd="2" destOrd="0" presId="urn:microsoft.com/office/officeart/2018/2/layout/IconLabelList"/>
    <dgm:cxn modelId="{09D47F8D-AD05-4EF2-BED8-CE3F492D10E3}" type="presParOf" srcId="{191175B3-269E-4E27-8D90-1B97DC9B70C5}" destId="{89AA8AE4-A490-49B4-BED5-F9B9E1868724}" srcOrd="1" destOrd="0" presId="urn:microsoft.com/office/officeart/2018/2/layout/IconLabelList"/>
    <dgm:cxn modelId="{E4152665-7B81-4B83-A7FD-8FC0BD09DA9A}" type="presParOf" srcId="{191175B3-269E-4E27-8D90-1B97DC9B70C5}" destId="{80FE7965-9320-4763-BFB2-464DD3F48E30}" srcOrd="2" destOrd="0" presId="urn:microsoft.com/office/officeart/2018/2/layout/IconLabelList"/>
    <dgm:cxn modelId="{B162F184-7BC9-4D29-8366-D50B65E1D336}" type="presParOf" srcId="{80FE7965-9320-4763-BFB2-464DD3F48E30}" destId="{05694698-BFB5-4434-8AEC-806176C24A5B}" srcOrd="0" destOrd="0" presId="urn:microsoft.com/office/officeart/2018/2/layout/IconLabelList"/>
    <dgm:cxn modelId="{DFE15D53-FA3E-47CF-949E-007F3CEFD143}" type="presParOf" srcId="{80FE7965-9320-4763-BFB2-464DD3F48E30}" destId="{1F74A90A-153B-43C8-A96E-8D5FACBD7A90}" srcOrd="1" destOrd="0" presId="urn:microsoft.com/office/officeart/2018/2/layout/IconLabelList"/>
    <dgm:cxn modelId="{1C6E838C-253F-4BFF-95B5-9C595BE48738}" type="presParOf" srcId="{80FE7965-9320-4763-BFB2-464DD3F48E30}" destId="{748DAE6E-CF3D-450F-9EF2-D795C751B95F}" srcOrd="2" destOrd="0" presId="urn:microsoft.com/office/officeart/2018/2/layout/IconLabelList"/>
    <dgm:cxn modelId="{8333BA3B-74A8-48E6-A36C-A47512921FD6}" type="presParOf" srcId="{191175B3-269E-4E27-8D90-1B97DC9B70C5}" destId="{3B42862D-F117-4050-A508-3E08933B7FFB}" srcOrd="3" destOrd="0" presId="urn:microsoft.com/office/officeart/2018/2/layout/IconLabelList"/>
    <dgm:cxn modelId="{8A98D009-895A-463B-BDD8-8EBC3A427C7F}" type="presParOf" srcId="{191175B3-269E-4E27-8D90-1B97DC9B70C5}" destId="{6D5CCE2C-1F8A-4B1D-9967-33AFF47D58AD}" srcOrd="4" destOrd="0" presId="urn:microsoft.com/office/officeart/2018/2/layout/IconLabelList"/>
    <dgm:cxn modelId="{B54E8A0A-DFAE-40BB-81D4-7722D2ABEA3B}" type="presParOf" srcId="{6D5CCE2C-1F8A-4B1D-9967-33AFF47D58AD}" destId="{092C7927-30A8-4F3B-A9CB-911D2DBFFAEB}" srcOrd="0" destOrd="0" presId="urn:microsoft.com/office/officeart/2018/2/layout/IconLabelList"/>
    <dgm:cxn modelId="{CF6C4781-9B99-4F5B-979F-EF8630B51F81}" type="presParOf" srcId="{6D5CCE2C-1F8A-4B1D-9967-33AFF47D58AD}" destId="{379E9B45-8F52-43CC-B594-154F72559794}" srcOrd="1" destOrd="0" presId="urn:microsoft.com/office/officeart/2018/2/layout/IconLabelList"/>
    <dgm:cxn modelId="{9AF4032C-F64B-48FB-BFAF-06792D5BC92B}" type="presParOf" srcId="{6D5CCE2C-1F8A-4B1D-9967-33AFF47D58AD}" destId="{FFE87807-A4C1-429E-8F05-6C287CE2471C}" srcOrd="2" destOrd="0" presId="urn:microsoft.com/office/officeart/2018/2/layout/IconLabelList"/>
    <dgm:cxn modelId="{15917ADF-4ADA-4B2A-B47C-156000F25891}" type="presParOf" srcId="{191175B3-269E-4E27-8D90-1B97DC9B70C5}" destId="{6BC7CF7C-598C-4961-AB53-C866F377F0A7}" srcOrd="5" destOrd="0" presId="urn:microsoft.com/office/officeart/2018/2/layout/IconLabelList"/>
    <dgm:cxn modelId="{B89449A5-64C4-4914-ADB9-290B6ACCB9FA}" type="presParOf" srcId="{191175B3-269E-4E27-8D90-1B97DC9B70C5}" destId="{197AE599-D504-4128-BC1D-642B49FFB9E2}" srcOrd="6" destOrd="0" presId="urn:microsoft.com/office/officeart/2018/2/layout/IconLabelList"/>
    <dgm:cxn modelId="{087D11B9-47ED-44C0-96B5-B6B3E01B0691}" type="presParOf" srcId="{197AE599-D504-4128-BC1D-642B49FFB9E2}" destId="{000B2F7C-EC98-49AE-99FE-AC90036F2349}" srcOrd="0" destOrd="0" presId="urn:microsoft.com/office/officeart/2018/2/layout/IconLabelList"/>
    <dgm:cxn modelId="{DBD49CC6-376C-44CA-8094-51008EADA018}" type="presParOf" srcId="{197AE599-D504-4128-BC1D-642B49FFB9E2}" destId="{6BCB14E4-AD85-479B-B9F2-5E2C55501735}" srcOrd="1" destOrd="0" presId="urn:microsoft.com/office/officeart/2018/2/layout/IconLabelList"/>
    <dgm:cxn modelId="{D1D744C0-7365-42EB-9AB1-66A341C5DB27}" type="presParOf" srcId="{197AE599-D504-4128-BC1D-642B49FFB9E2}" destId="{F205BBFE-1CEC-44B8-A13F-E130289AF7F5}" srcOrd="2" destOrd="0" presId="urn:microsoft.com/office/officeart/2018/2/layout/IconLabelList"/>
    <dgm:cxn modelId="{55E4AE93-79A2-460F-B136-628A0629220F}" type="presParOf" srcId="{191175B3-269E-4E27-8D90-1B97DC9B70C5}" destId="{DC3E2290-9179-4381-AE90-3697C65ACDD1}" srcOrd="7" destOrd="0" presId="urn:microsoft.com/office/officeart/2018/2/layout/IconLabelList"/>
    <dgm:cxn modelId="{892A89A1-5909-4D6C-B924-5336802F6CF5}" type="presParOf" srcId="{191175B3-269E-4E27-8D90-1B97DC9B70C5}" destId="{438FD0C5-108B-4900-998B-2D4421F122A1}" srcOrd="8" destOrd="0" presId="urn:microsoft.com/office/officeart/2018/2/layout/IconLabelList"/>
    <dgm:cxn modelId="{F09CE09F-62D2-4D30-B2F1-85FF264FE988}" type="presParOf" srcId="{438FD0C5-108B-4900-998B-2D4421F122A1}" destId="{55E56E57-0145-45C0-AA20-2B7599FFCFE0}" srcOrd="0" destOrd="0" presId="urn:microsoft.com/office/officeart/2018/2/layout/IconLabelList"/>
    <dgm:cxn modelId="{3F81CC08-4F98-42D4-9143-02B97674DAAA}" type="presParOf" srcId="{438FD0C5-108B-4900-998B-2D4421F122A1}" destId="{66F1DCDE-3B87-4EE7-AEC7-2F8F72DA1A50}" srcOrd="1" destOrd="0" presId="urn:microsoft.com/office/officeart/2018/2/layout/IconLabelList"/>
    <dgm:cxn modelId="{D95D668D-3EBC-4D20-9512-4E968E42B4D4}" type="presParOf" srcId="{438FD0C5-108B-4900-998B-2D4421F122A1}" destId="{00432086-53A5-4ED1-987B-4016BF96178B}" srcOrd="2" destOrd="0" presId="urn:microsoft.com/office/officeart/2018/2/layout/IconLabelList"/>
    <dgm:cxn modelId="{4E55C735-0899-4804-B7D2-A8812EA1CADB}" type="presParOf" srcId="{191175B3-269E-4E27-8D90-1B97DC9B70C5}" destId="{7BCA3DFB-DA00-440A-B0E0-562986937ED5}" srcOrd="9" destOrd="0" presId="urn:microsoft.com/office/officeart/2018/2/layout/IconLabelList"/>
    <dgm:cxn modelId="{E65300E4-ED2C-4492-A9D1-0FA43ACDE066}" type="presParOf" srcId="{191175B3-269E-4E27-8D90-1B97DC9B70C5}" destId="{B55F4125-F93A-4DAE-9E90-2F7CC225DBA6}" srcOrd="10" destOrd="0" presId="urn:microsoft.com/office/officeart/2018/2/layout/IconLabelList"/>
    <dgm:cxn modelId="{4BA8AFDE-3981-4167-A269-1559DEF2F2C9}" type="presParOf" srcId="{B55F4125-F93A-4DAE-9E90-2F7CC225DBA6}" destId="{35EE1825-931D-4AB0-8072-D1FFB437CFAC}" srcOrd="0" destOrd="0" presId="urn:microsoft.com/office/officeart/2018/2/layout/IconLabelList"/>
    <dgm:cxn modelId="{5780F51F-A177-4B5A-B9D4-8DF60F1E01A6}" type="presParOf" srcId="{B55F4125-F93A-4DAE-9E90-2F7CC225DBA6}" destId="{A2003B63-4B9A-4974-895D-61598222E8E5}" srcOrd="1" destOrd="0" presId="urn:microsoft.com/office/officeart/2018/2/layout/IconLabelList"/>
    <dgm:cxn modelId="{12B28CDB-FA77-4D59-9349-F716CF48E824}" type="presParOf" srcId="{B55F4125-F93A-4DAE-9E90-2F7CC225DBA6}" destId="{EE981CA9-A1FC-44B1-BFEB-348AD44FCF6B}" srcOrd="2" destOrd="0" presId="urn:microsoft.com/office/officeart/2018/2/layout/IconLabelList"/>
    <dgm:cxn modelId="{7464BC67-9447-42F3-8961-4B4F1E1FAC0F}" type="presParOf" srcId="{191175B3-269E-4E27-8D90-1B97DC9B70C5}" destId="{DF492028-6BEB-4B17-8198-3F5C414C4559}" srcOrd="11" destOrd="0" presId="urn:microsoft.com/office/officeart/2018/2/layout/IconLabelList"/>
    <dgm:cxn modelId="{CFEEABC9-85D4-4437-B4D3-1A5F6473E525}" type="presParOf" srcId="{191175B3-269E-4E27-8D90-1B97DC9B70C5}" destId="{12A9BC11-2877-41C1-819E-94B2CD761CA5}" srcOrd="12" destOrd="0" presId="urn:microsoft.com/office/officeart/2018/2/layout/IconLabelList"/>
    <dgm:cxn modelId="{1D6BA8B2-C619-4973-91CB-E4B5C0C60932}" type="presParOf" srcId="{12A9BC11-2877-41C1-819E-94B2CD761CA5}" destId="{4161AE01-F151-417F-8B49-1FEC284697F0}" srcOrd="0" destOrd="0" presId="urn:microsoft.com/office/officeart/2018/2/layout/IconLabelList"/>
    <dgm:cxn modelId="{D7F070AE-9429-438A-8E1D-D8F3BFEF05A8}" type="presParOf" srcId="{12A9BC11-2877-41C1-819E-94B2CD761CA5}" destId="{60DEE7E9-680B-44DB-88DF-BE5C8E337C0D}" srcOrd="1" destOrd="0" presId="urn:microsoft.com/office/officeart/2018/2/layout/IconLabelList"/>
    <dgm:cxn modelId="{4126C936-FBED-4265-A59E-012E37784271}" type="presParOf" srcId="{12A9BC11-2877-41C1-819E-94B2CD761CA5}" destId="{AA89BCDA-3BC6-4CAA-B8D5-EC574014B7A7}" srcOrd="2" destOrd="0" presId="urn:microsoft.com/office/officeart/2018/2/layout/IconLabelList"/>
    <dgm:cxn modelId="{E2BECCB0-6E11-4F56-8979-E25A176B9D05}" type="presParOf" srcId="{191175B3-269E-4E27-8D90-1B97DC9B70C5}" destId="{E0F10A3C-C288-4540-923F-44ED7744E5AC}" srcOrd="13" destOrd="0" presId="urn:microsoft.com/office/officeart/2018/2/layout/IconLabelList"/>
    <dgm:cxn modelId="{523B5CE4-5429-4BD5-9079-027C8A9E6D78}" type="presParOf" srcId="{191175B3-269E-4E27-8D90-1B97DC9B70C5}" destId="{17655596-9A3A-45BB-8748-E2A0DEF8D967}" srcOrd="14" destOrd="0" presId="urn:microsoft.com/office/officeart/2018/2/layout/IconLabelList"/>
    <dgm:cxn modelId="{32C9C02F-89F1-43CD-9F0E-9BB9CDB06584}" type="presParOf" srcId="{17655596-9A3A-45BB-8748-E2A0DEF8D967}" destId="{B034F57C-2CE1-4B68-B575-6CFFAE37DB35}" srcOrd="0" destOrd="0" presId="urn:microsoft.com/office/officeart/2018/2/layout/IconLabelList"/>
    <dgm:cxn modelId="{E83BBDBC-621A-4B70-A587-0F522CEEF48A}" type="presParOf" srcId="{17655596-9A3A-45BB-8748-E2A0DEF8D967}" destId="{E0D1E1C3-90DE-4B9D-9F17-4FFCB7534136}" srcOrd="1" destOrd="0" presId="urn:microsoft.com/office/officeart/2018/2/layout/IconLabelList"/>
    <dgm:cxn modelId="{C1B0297F-DAFE-43FE-A737-34B8E9C6CB7C}" type="presParOf" srcId="{17655596-9A3A-45BB-8748-E2A0DEF8D967}" destId="{D6C73A11-3C94-48BF-88FB-396F877377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F92CAA-8B65-4935-97CC-7D8DB8857605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3A197E-3052-4736-AC33-DEED637BBC7A}">
      <dgm:prSet phldrT="[Text]" phldr="0" custT="1"/>
      <dgm:spPr>
        <a:solidFill>
          <a:schemeClr val="accent2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sz="3500" dirty="0"/>
            <a:t>Solutions</a:t>
          </a:r>
        </a:p>
        <a:p>
          <a:r>
            <a:rPr lang="en-US" sz="1600" dirty="0"/>
            <a:t>Integrated Delivery Framework</a:t>
          </a:r>
        </a:p>
      </dgm:t>
    </dgm:pt>
    <dgm:pt modelId="{8F94BB78-EBD3-49B3-B2C1-C3ECEA6EEC8C}" type="parTrans" cxnId="{761DB14D-33CE-4ABD-933F-B7E535BEC186}">
      <dgm:prSet/>
      <dgm:spPr/>
      <dgm:t>
        <a:bodyPr/>
        <a:lstStyle/>
        <a:p>
          <a:endParaRPr lang="en-US"/>
        </a:p>
      </dgm:t>
    </dgm:pt>
    <dgm:pt modelId="{033F6EF9-E50E-4454-BE78-90D5D9E043BC}" type="sibTrans" cxnId="{761DB14D-33CE-4ABD-933F-B7E535BEC186}">
      <dgm:prSet/>
      <dgm:spPr/>
      <dgm:t>
        <a:bodyPr/>
        <a:lstStyle/>
        <a:p>
          <a:endParaRPr lang="en-US"/>
        </a:p>
      </dgm:t>
    </dgm:pt>
    <dgm:pt modelId="{50415CD9-DB15-4610-ADD3-FE7027B735A9}">
      <dgm:prSet phldrT="[Text]" phldr="0"/>
      <dgm:spPr>
        <a:solidFill>
          <a:schemeClr val="accent1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dirty="0"/>
            <a:t>Process</a:t>
          </a:r>
        </a:p>
      </dgm:t>
    </dgm:pt>
    <dgm:pt modelId="{9AE399F2-87F9-4EF3-87D6-122DFA7DF036}" type="parTrans" cxnId="{C3074282-9580-4399-B106-0A8452BCCCFC}">
      <dgm:prSet/>
      <dgm:spPr/>
      <dgm:t>
        <a:bodyPr/>
        <a:lstStyle/>
        <a:p>
          <a:endParaRPr lang="en-US"/>
        </a:p>
      </dgm:t>
    </dgm:pt>
    <dgm:pt modelId="{61DB1676-3429-488A-8F38-07E18E935903}" type="sibTrans" cxnId="{C3074282-9580-4399-B106-0A8452BCCCFC}">
      <dgm:prSet/>
      <dgm:spPr/>
      <dgm:t>
        <a:bodyPr/>
        <a:lstStyle/>
        <a:p>
          <a:endParaRPr lang="en-US"/>
        </a:p>
      </dgm:t>
    </dgm:pt>
    <dgm:pt modelId="{BEAEECEE-F84C-4AA4-9F1C-0F41CDE2BC3F}">
      <dgm:prSet phldrT="[Text]" phldr="0"/>
      <dgm:spPr>
        <a:solidFill>
          <a:schemeClr val="accent6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dirty="0"/>
            <a:t>Tools</a:t>
          </a:r>
        </a:p>
      </dgm:t>
    </dgm:pt>
    <dgm:pt modelId="{0512F16E-1C8F-4407-9076-D9B06DC9D860}" type="parTrans" cxnId="{D43FD380-EA2F-4453-8866-D6BDD33E86D3}">
      <dgm:prSet/>
      <dgm:spPr/>
      <dgm:t>
        <a:bodyPr/>
        <a:lstStyle/>
        <a:p>
          <a:endParaRPr lang="en-US"/>
        </a:p>
      </dgm:t>
    </dgm:pt>
    <dgm:pt modelId="{986F8836-3B18-42CF-85F8-D0C471458AB8}" type="sibTrans" cxnId="{D43FD380-EA2F-4453-8866-D6BDD33E86D3}">
      <dgm:prSet/>
      <dgm:spPr/>
      <dgm:t>
        <a:bodyPr/>
        <a:lstStyle/>
        <a:p>
          <a:endParaRPr lang="en-US"/>
        </a:p>
      </dgm:t>
    </dgm:pt>
    <dgm:pt modelId="{DC397A1D-8BB8-4522-AB08-24A32B61C80E}">
      <dgm:prSet phldrT="[Text]" phldr="0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dirty="0"/>
            <a:t>AI</a:t>
          </a:r>
        </a:p>
      </dgm:t>
    </dgm:pt>
    <dgm:pt modelId="{88AAEC44-F7BE-4669-ACC0-416408239922}" type="parTrans" cxnId="{D9A6AB2F-0FD8-45C8-B212-C60C992E2A57}">
      <dgm:prSet/>
      <dgm:spPr/>
      <dgm:t>
        <a:bodyPr/>
        <a:lstStyle/>
        <a:p>
          <a:endParaRPr lang="en-US"/>
        </a:p>
      </dgm:t>
    </dgm:pt>
    <dgm:pt modelId="{49B22A90-6D31-4A9C-9391-65920C0E514C}" type="sibTrans" cxnId="{D9A6AB2F-0FD8-45C8-B212-C60C992E2A57}">
      <dgm:prSet/>
      <dgm:spPr/>
      <dgm:t>
        <a:bodyPr/>
        <a:lstStyle/>
        <a:p>
          <a:endParaRPr lang="en-US"/>
        </a:p>
      </dgm:t>
    </dgm:pt>
    <dgm:pt modelId="{8C148CD9-FAE2-4007-A69F-C5F91AF6834E}">
      <dgm:prSet phldrT="[Text]" phldr="0"/>
      <dgm:spPr/>
      <dgm:t>
        <a:bodyPr/>
        <a:lstStyle/>
        <a:p>
          <a:r>
            <a:rPr lang="en-US" dirty="0"/>
            <a:t>People</a:t>
          </a:r>
        </a:p>
      </dgm:t>
    </dgm:pt>
    <dgm:pt modelId="{5F6A47DC-EFEE-4F18-A080-6EA5BC712C24}" type="parTrans" cxnId="{6873A892-2908-4881-B3F6-7CAA46DF1757}">
      <dgm:prSet/>
      <dgm:spPr/>
      <dgm:t>
        <a:bodyPr/>
        <a:lstStyle/>
        <a:p>
          <a:endParaRPr lang="en-US"/>
        </a:p>
      </dgm:t>
    </dgm:pt>
    <dgm:pt modelId="{346C011D-125D-43B8-8919-5AEF62B345D1}" type="sibTrans" cxnId="{6873A892-2908-4881-B3F6-7CAA46DF1757}">
      <dgm:prSet/>
      <dgm:spPr/>
      <dgm:t>
        <a:bodyPr/>
        <a:lstStyle/>
        <a:p>
          <a:endParaRPr lang="en-US"/>
        </a:p>
      </dgm:t>
    </dgm:pt>
    <dgm:pt modelId="{4B9C7064-F3D9-41A2-B397-47FF7700E465}" type="pres">
      <dgm:prSet presAssocID="{0FF92CAA-8B65-4935-97CC-7D8DB8857605}" presName="composite" presStyleCnt="0">
        <dgm:presLayoutVars>
          <dgm:chMax val="1"/>
          <dgm:dir/>
          <dgm:resizeHandles val="exact"/>
        </dgm:presLayoutVars>
      </dgm:prSet>
      <dgm:spPr/>
    </dgm:pt>
    <dgm:pt modelId="{61CBA4EE-ECF5-4506-9CF2-FFCBA9FFCC72}" type="pres">
      <dgm:prSet presAssocID="{0FF92CAA-8B65-4935-97CC-7D8DB8857605}" presName="radial" presStyleCnt="0">
        <dgm:presLayoutVars>
          <dgm:animLvl val="ctr"/>
        </dgm:presLayoutVars>
      </dgm:prSet>
      <dgm:spPr/>
    </dgm:pt>
    <dgm:pt modelId="{3CE004C9-BFCA-4488-B8CE-478466A853F1}" type="pres">
      <dgm:prSet presAssocID="{743A197E-3052-4736-AC33-DEED637BBC7A}" presName="centerShape" presStyleLbl="vennNode1" presStyleIdx="0" presStyleCnt="5"/>
      <dgm:spPr/>
    </dgm:pt>
    <dgm:pt modelId="{5EFA7B51-9F6B-400A-B9F4-CBEA63B8A7AB}" type="pres">
      <dgm:prSet presAssocID="{50415CD9-DB15-4610-ADD3-FE7027B735A9}" presName="node" presStyleLbl="vennNode1" presStyleIdx="1" presStyleCnt="5">
        <dgm:presLayoutVars>
          <dgm:bulletEnabled val="1"/>
        </dgm:presLayoutVars>
      </dgm:prSet>
      <dgm:spPr/>
    </dgm:pt>
    <dgm:pt modelId="{CB391138-520E-4EBA-ADFF-1A7A98DC04D2}" type="pres">
      <dgm:prSet presAssocID="{BEAEECEE-F84C-4AA4-9F1C-0F41CDE2BC3F}" presName="node" presStyleLbl="vennNode1" presStyleIdx="2" presStyleCnt="5">
        <dgm:presLayoutVars>
          <dgm:bulletEnabled val="1"/>
        </dgm:presLayoutVars>
      </dgm:prSet>
      <dgm:spPr/>
    </dgm:pt>
    <dgm:pt modelId="{B1B83BEA-EF5E-46AC-A5A9-00D5D7A9C43E}" type="pres">
      <dgm:prSet presAssocID="{DC397A1D-8BB8-4522-AB08-24A32B61C80E}" presName="node" presStyleLbl="vennNode1" presStyleIdx="3" presStyleCnt="5">
        <dgm:presLayoutVars>
          <dgm:bulletEnabled val="1"/>
        </dgm:presLayoutVars>
      </dgm:prSet>
      <dgm:spPr/>
    </dgm:pt>
    <dgm:pt modelId="{B1CAC4D5-A68C-4042-B26A-983F637D6D75}" type="pres">
      <dgm:prSet presAssocID="{8C148CD9-FAE2-4007-A69F-C5F91AF6834E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833FD524-33EF-44F6-ACAD-92215DF11CDD}" type="presOf" srcId="{50415CD9-DB15-4610-ADD3-FE7027B735A9}" destId="{5EFA7B51-9F6B-400A-B9F4-CBEA63B8A7AB}" srcOrd="0" destOrd="0" presId="urn:microsoft.com/office/officeart/2005/8/layout/radial3"/>
    <dgm:cxn modelId="{92BC2727-60B2-42BA-B19D-2C12188A65AD}" type="presOf" srcId="{0FF92CAA-8B65-4935-97CC-7D8DB8857605}" destId="{4B9C7064-F3D9-41A2-B397-47FF7700E465}" srcOrd="0" destOrd="0" presId="urn:microsoft.com/office/officeart/2005/8/layout/radial3"/>
    <dgm:cxn modelId="{D9A6AB2F-0FD8-45C8-B212-C60C992E2A57}" srcId="{743A197E-3052-4736-AC33-DEED637BBC7A}" destId="{DC397A1D-8BB8-4522-AB08-24A32B61C80E}" srcOrd="2" destOrd="0" parTransId="{88AAEC44-F7BE-4669-ACC0-416408239922}" sibTransId="{49B22A90-6D31-4A9C-9391-65920C0E514C}"/>
    <dgm:cxn modelId="{FF33526A-221C-4939-A9B8-CB3745708446}" type="presOf" srcId="{BEAEECEE-F84C-4AA4-9F1C-0F41CDE2BC3F}" destId="{CB391138-520E-4EBA-ADFF-1A7A98DC04D2}" srcOrd="0" destOrd="0" presId="urn:microsoft.com/office/officeart/2005/8/layout/radial3"/>
    <dgm:cxn modelId="{761DB14D-33CE-4ABD-933F-B7E535BEC186}" srcId="{0FF92CAA-8B65-4935-97CC-7D8DB8857605}" destId="{743A197E-3052-4736-AC33-DEED637BBC7A}" srcOrd="0" destOrd="0" parTransId="{8F94BB78-EBD3-49B3-B2C1-C3ECEA6EEC8C}" sibTransId="{033F6EF9-E50E-4454-BE78-90D5D9E043BC}"/>
    <dgm:cxn modelId="{D43FD380-EA2F-4453-8866-D6BDD33E86D3}" srcId="{743A197E-3052-4736-AC33-DEED637BBC7A}" destId="{BEAEECEE-F84C-4AA4-9F1C-0F41CDE2BC3F}" srcOrd="1" destOrd="0" parTransId="{0512F16E-1C8F-4407-9076-D9B06DC9D860}" sibTransId="{986F8836-3B18-42CF-85F8-D0C471458AB8}"/>
    <dgm:cxn modelId="{C3074282-9580-4399-B106-0A8452BCCCFC}" srcId="{743A197E-3052-4736-AC33-DEED637BBC7A}" destId="{50415CD9-DB15-4610-ADD3-FE7027B735A9}" srcOrd="0" destOrd="0" parTransId="{9AE399F2-87F9-4EF3-87D6-122DFA7DF036}" sibTransId="{61DB1676-3429-488A-8F38-07E18E935903}"/>
    <dgm:cxn modelId="{6873A892-2908-4881-B3F6-7CAA46DF1757}" srcId="{743A197E-3052-4736-AC33-DEED637BBC7A}" destId="{8C148CD9-FAE2-4007-A69F-C5F91AF6834E}" srcOrd="3" destOrd="0" parTransId="{5F6A47DC-EFEE-4F18-A080-6EA5BC712C24}" sibTransId="{346C011D-125D-43B8-8919-5AEF62B345D1}"/>
    <dgm:cxn modelId="{91FF8DC5-31F1-4750-9056-AC7F923A3884}" type="presOf" srcId="{8C148CD9-FAE2-4007-A69F-C5F91AF6834E}" destId="{B1CAC4D5-A68C-4042-B26A-983F637D6D75}" srcOrd="0" destOrd="0" presId="urn:microsoft.com/office/officeart/2005/8/layout/radial3"/>
    <dgm:cxn modelId="{9CEA54D2-D7B3-4B82-9D49-131D6D6B2453}" type="presOf" srcId="{743A197E-3052-4736-AC33-DEED637BBC7A}" destId="{3CE004C9-BFCA-4488-B8CE-478466A853F1}" srcOrd="0" destOrd="0" presId="urn:microsoft.com/office/officeart/2005/8/layout/radial3"/>
    <dgm:cxn modelId="{87676DFE-A2A7-4142-A6F2-623476CEA21E}" type="presOf" srcId="{DC397A1D-8BB8-4522-AB08-24A32B61C80E}" destId="{B1B83BEA-EF5E-46AC-A5A9-00D5D7A9C43E}" srcOrd="0" destOrd="0" presId="urn:microsoft.com/office/officeart/2005/8/layout/radial3"/>
    <dgm:cxn modelId="{CD6AD505-B616-40BC-833D-041D72DAB8B0}" type="presParOf" srcId="{4B9C7064-F3D9-41A2-B397-47FF7700E465}" destId="{61CBA4EE-ECF5-4506-9CF2-FFCBA9FFCC72}" srcOrd="0" destOrd="0" presId="urn:microsoft.com/office/officeart/2005/8/layout/radial3"/>
    <dgm:cxn modelId="{3FCE761A-FC6B-44F3-B1FF-B29BF843C380}" type="presParOf" srcId="{61CBA4EE-ECF5-4506-9CF2-FFCBA9FFCC72}" destId="{3CE004C9-BFCA-4488-B8CE-478466A853F1}" srcOrd="0" destOrd="0" presId="urn:microsoft.com/office/officeart/2005/8/layout/radial3"/>
    <dgm:cxn modelId="{267828FD-05F1-4125-B221-FCC108A013CF}" type="presParOf" srcId="{61CBA4EE-ECF5-4506-9CF2-FFCBA9FFCC72}" destId="{5EFA7B51-9F6B-400A-B9F4-CBEA63B8A7AB}" srcOrd="1" destOrd="0" presId="urn:microsoft.com/office/officeart/2005/8/layout/radial3"/>
    <dgm:cxn modelId="{7FD96270-AD19-47BB-BF00-C8CD68263DA0}" type="presParOf" srcId="{61CBA4EE-ECF5-4506-9CF2-FFCBA9FFCC72}" destId="{CB391138-520E-4EBA-ADFF-1A7A98DC04D2}" srcOrd="2" destOrd="0" presId="urn:microsoft.com/office/officeart/2005/8/layout/radial3"/>
    <dgm:cxn modelId="{38E4356C-5096-4843-9CDB-8B596FF59458}" type="presParOf" srcId="{61CBA4EE-ECF5-4506-9CF2-FFCBA9FFCC72}" destId="{B1B83BEA-EF5E-46AC-A5A9-00D5D7A9C43E}" srcOrd="3" destOrd="0" presId="urn:microsoft.com/office/officeart/2005/8/layout/radial3"/>
    <dgm:cxn modelId="{421FB4D8-746A-457F-AF34-B77A5F3F1FDE}" type="presParOf" srcId="{61CBA4EE-ECF5-4506-9CF2-FFCBA9FFCC72}" destId="{B1CAC4D5-A68C-4042-B26A-983F637D6D75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B73D5-AE6B-431F-80D4-C3DFDF48BE3B}">
      <dsp:nvSpPr>
        <dsp:cNvPr id="0" name=""/>
        <dsp:cNvSpPr/>
      </dsp:nvSpPr>
      <dsp:spPr>
        <a:xfrm>
          <a:off x="330352" y="1035392"/>
          <a:ext cx="529980" cy="529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C63009-4C53-4A4F-B34A-1379D875BE7C}">
      <dsp:nvSpPr>
        <dsp:cNvPr id="0" name=""/>
        <dsp:cNvSpPr/>
      </dsp:nvSpPr>
      <dsp:spPr>
        <a:xfrm>
          <a:off x="6475" y="1768026"/>
          <a:ext cx="1177734" cy="574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Headcount approach vs. Integrated solution</a:t>
          </a:r>
        </a:p>
      </dsp:txBody>
      <dsp:txXfrm>
        <a:off x="6475" y="1768026"/>
        <a:ext cx="1177734" cy="574145"/>
      </dsp:txXfrm>
    </dsp:sp>
    <dsp:sp modelId="{05694698-BFB5-4434-8AEC-806176C24A5B}">
      <dsp:nvSpPr>
        <dsp:cNvPr id="0" name=""/>
        <dsp:cNvSpPr/>
      </dsp:nvSpPr>
      <dsp:spPr>
        <a:xfrm>
          <a:off x="1714190" y="1035392"/>
          <a:ext cx="529980" cy="529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DAE6E-CF3D-450F-9EF2-D795C751B95F}">
      <dsp:nvSpPr>
        <dsp:cNvPr id="0" name=""/>
        <dsp:cNvSpPr/>
      </dsp:nvSpPr>
      <dsp:spPr>
        <a:xfrm>
          <a:off x="1390313" y="1768026"/>
          <a:ext cx="1177734" cy="574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Need for a trusted partner</a:t>
          </a:r>
        </a:p>
      </dsp:txBody>
      <dsp:txXfrm>
        <a:off x="1390313" y="1768026"/>
        <a:ext cx="1177734" cy="574145"/>
      </dsp:txXfrm>
    </dsp:sp>
    <dsp:sp modelId="{092C7927-30A8-4F3B-A9CB-911D2DBFFAEB}">
      <dsp:nvSpPr>
        <dsp:cNvPr id="0" name=""/>
        <dsp:cNvSpPr/>
      </dsp:nvSpPr>
      <dsp:spPr>
        <a:xfrm>
          <a:off x="3098027" y="1035392"/>
          <a:ext cx="529980" cy="5299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87807-A4C1-429E-8F05-6C287CE2471C}">
      <dsp:nvSpPr>
        <dsp:cNvPr id="0" name=""/>
        <dsp:cNvSpPr/>
      </dsp:nvSpPr>
      <dsp:spPr>
        <a:xfrm>
          <a:off x="2774150" y="1768026"/>
          <a:ext cx="1177734" cy="574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Need for provider of skills, experience, management, and technology</a:t>
          </a:r>
        </a:p>
      </dsp:txBody>
      <dsp:txXfrm>
        <a:off x="2774150" y="1768026"/>
        <a:ext cx="1177734" cy="574145"/>
      </dsp:txXfrm>
    </dsp:sp>
    <dsp:sp modelId="{000B2F7C-EC98-49AE-99FE-AC90036F2349}">
      <dsp:nvSpPr>
        <dsp:cNvPr id="0" name=""/>
        <dsp:cNvSpPr/>
      </dsp:nvSpPr>
      <dsp:spPr>
        <a:xfrm>
          <a:off x="4481865" y="1035392"/>
          <a:ext cx="529980" cy="5299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5BBFE-1CEC-44B8-A13F-E130289AF7F5}">
      <dsp:nvSpPr>
        <dsp:cNvPr id="0" name=""/>
        <dsp:cNvSpPr/>
      </dsp:nvSpPr>
      <dsp:spPr>
        <a:xfrm>
          <a:off x="4157988" y="1768026"/>
          <a:ext cx="1177734" cy="574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Work smarter not harder</a:t>
          </a:r>
        </a:p>
      </dsp:txBody>
      <dsp:txXfrm>
        <a:off x="4157988" y="1768026"/>
        <a:ext cx="1177734" cy="574145"/>
      </dsp:txXfrm>
    </dsp:sp>
    <dsp:sp modelId="{55E56E57-0145-45C0-AA20-2B7599FFCFE0}">
      <dsp:nvSpPr>
        <dsp:cNvPr id="0" name=""/>
        <dsp:cNvSpPr/>
      </dsp:nvSpPr>
      <dsp:spPr>
        <a:xfrm>
          <a:off x="5865703" y="1035392"/>
          <a:ext cx="529980" cy="5299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32086-53A5-4ED1-987B-4016BF96178B}">
      <dsp:nvSpPr>
        <dsp:cNvPr id="0" name=""/>
        <dsp:cNvSpPr/>
      </dsp:nvSpPr>
      <dsp:spPr>
        <a:xfrm>
          <a:off x="5541826" y="1768026"/>
          <a:ext cx="1177734" cy="574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Less resources for more work</a:t>
          </a:r>
        </a:p>
      </dsp:txBody>
      <dsp:txXfrm>
        <a:off x="5541826" y="1768026"/>
        <a:ext cx="1177734" cy="574145"/>
      </dsp:txXfrm>
    </dsp:sp>
    <dsp:sp modelId="{35EE1825-931D-4AB0-8072-D1FFB437CFAC}">
      <dsp:nvSpPr>
        <dsp:cNvPr id="0" name=""/>
        <dsp:cNvSpPr/>
      </dsp:nvSpPr>
      <dsp:spPr>
        <a:xfrm>
          <a:off x="7249541" y="1035392"/>
          <a:ext cx="529980" cy="52998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81CA9-A1FC-44B1-BFEB-348AD44FCF6B}">
      <dsp:nvSpPr>
        <dsp:cNvPr id="0" name=""/>
        <dsp:cNvSpPr/>
      </dsp:nvSpPr>
      <dsp:spPr>
        <a:xfrm>
          <a:off x="6925664" y="1768026"/>
          <a:ext cx="1177734" cy="574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Nuclear warhead for a fly trap</a:t>
          </a:r>
        </a:p>
      </dsp:txBody>
      <dsp:txXfrm>
        <a:off x="6925664" y="1768026"/>
        <a:ext cx="1177734" cy="574145"/>
      </dsp:txXfrm>
    </dsp:sp>
    <dsp:sp modelId="{4161AE01-F151-417F-8B49-1FEC284697F0}">
      <dsp:nvSpPr>
        <dsp:cNvPr id="0" name=""/>
        <dsp:cNvSpPr/>
      </dsp:nvSpPr>
      <dsp:spPr>
        <a:xfrm>
          <a:off x="8633379" y="1035392"/>
          <a:ext cx="529980" cy="52998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9BCDA-3BC6-4CAA-B8D5-EC574014B7A7}">
      <dsp:nvSpPr>
        <dsp:cNvPr id="0" name=""/>
        <dsp:cNvSpPr/>
      </dsp:nvSpPr>
      <dsp:spPr>
        <a:xfrm>
          <a:off x="8309502" y="1768026"/>
          <a:ext cx="1177734" cy="574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Underutilizing Microsoft 365</a:t>
          </a:r>
        </a:p>
      </dsp:txBody>
      <dsp:txXfrm>
        <a:off x="8309502" y="1768026"/>
        <a:ext cx="1177734" cy="574145"/>
      </dsp:txXfrm>
    </dsp:sp>
    <dsp:sp modelId="{B034F57C-2CE1-4B68-B575-6CFFAE37DB35}">
      <dsp:nvSpPr>
        <dsp:cNvPr id="0" name=""/>
        <dsp:cNvSpPr/>
      </dsp:nvSpPr>
      <dsp:spPr>
        <a:xfrm>
          <a:off x="10017217" y="1035392"/>
          <a:ext cx="529980" cy="52998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73A11-3C94-48BF-88FB-396F877377E8}">
      <dsp:nvSpPr>
        <dsp:cNvPr id="0" name=""/>
        <dsp:cNvSpPr/>
      </dsp:nvSpPr>
      <dsp:spPr>
        <a:xfrm>
          <a:off x="9693340" y="1768026"/>
          <a:ext cx="1177734" cy="574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Race to AI to solve what?</a:t>
          </a:r>
        </a:p>
      </dsp:txBody>
      <dsp:txXfrm>
        <a:off x="9693340" y="1768026"/>
        <a:ext cx="1177734" cy="574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004C9-BFCA-4488-B8CE-478466A853F1}">
      <dsp:nvSpPr>
        <dsp:cNvPr id="0" name=""/>
        <dsp:cNvSpPr/>
      </dsp:nvSpPr>
      <dsp:spPr>
        <a:xfrm>
          <a:off x="2729410" y="1292934"/>
          <a:ext cx="3220994" cy="3220994"/>
        </a:xfrm>
        <a:prstGeom prst="ellipse">
          <a:avLst/>
        </a:prstGeom>
        <a:solidFill>
          <a:schemeClr val="accent2">
            <a:lumMod val="40000"/>
            <a:lumOff val="60000"/>
            <a:alpha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Solutions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Integrated Delivery Framework</a:t>
          </a:r>
        </a:p>
      </dsp:txBody>
      <dsp:txXfrm>
        <a:off x="3201114" y="1764638"/>
        <a:ext cx="2277586" cy="2277586"/>
      </dsp:txXfrm>
    </dsp:sp>
    <dsp:sp modelId="{5EFA7B51-9F6B-400A-B9F4-CBEA63B8A7AB}">
      <dsp:nvSpPr>
        <dsp:cNvPr id="0" name=""/>
        <dsp:cNvSpPr/>
      </dsp:nvSpPr>
      <dsp:spPr>
        <a:xfrm>
          <a:off x="3534658" y="574"/>
          <a:ext cx="1610497" cy="1610497"/>
        </a:xfrm>
        <a:prstGeom prst="ellipse">
          <a:avLst/>
        </a:prstGeom>
        <a:solidFill>
          <a:schemeClr val="accent1">
            <a:lumMod val="60000"/>
            <a:lumOff val="40000"/>
            <a:alpha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Process</a:t>
          </a:r>
        </a:p>
      </dsp:txBody>
      <dsp:txXfrm>
        <a:off x="3770510" y="236426"/>
        <a:ext cx="1138793" cy="1138793"/>
      </dsp:txXfrm>
    </dsp:sp>
    <dsp:sp modelId="{CB391138-520E-4EBA-ADFF-1A7A98DC04D2}">
      <dsp:nvSpPr>
        <dsp:cNvPr id="0" name=""/>
        <dsp:cNvSpPr/>
      </dsp:nvSpPr>
      <dsp:spPr>
        <a:xfrm>
          <a:off x="5632266" y="2098182"/>
          <a:ext cx="1610497" cy="1610497"/>
        </a:xfrm>
        <a:prstGeom prst="ellipse">
          <a:avLst/>
        </a:prstGeom>
        <a:solidFill>
          <a:schemeClr val="accent6">
            <a:lumMod val="60000"/>
            <a:lumOff val="40000"/>
            <a:alpha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Tools</a:t>
          </a:r>
        </a:p>
      </dsp:txBody>
      <dsp:txXfrm>
        <a:off x="5868118" y="2334034"/>
        <a:ext cx="1138793" cy="1138793"/>
      </dsp:txXfrm>
    </dsp:sp>
    <dsp:sp modelId="{B1B83BEA-EF5E-46AC-A5A9-00D5D7A9C43E}">
      <dsp:nvSpPr>
        <dsp:cNvPr id="0" name=""/>
        <dsp:cNvSpPr/>
      </dsp:nvSpPr>
      <dsp:spPr>
        <a:xfrm>
          <a:off x="3534658" y="4195790"/>
          <a:ext cx="1610497" cy="1610497"/>
        </a:xfrm>
        <a:prstGeom prst="ellipse">
          <a:avLst/>
        </a:prstGeom>
        <a:solidFill>
          <a:srgbClr val="FFC000">
            <a:alpha val="50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AI</a:t>
          </a:r>
        </a:p>
      </dsp:txBody>
      <dsp:txXfrm>
        <a:off x="3770510" y="4431642"/>
        <a:ext cx="1138793" cy="1138793"/>
      </dsp:txXfrm>
    </dsp:sp>
    <dsp:sp modelId="{B1CAC4D5-A68C-4042-B26A-983F637D6D75}">
      <dsp:nvSpPr>
        <dsp:cNvPr id="0" name=""/>
        <dsp:cNvSpPr/>
      </dsp:nvSpPr>
      <dsp:spPr>
        <a:xfrm>
          <a:off x="1437050" y="2098182"/>
          <a:ext cx="1610497" cy="161049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People</a:t>
          </a:r>
        </a:p>
      </dsp:txBody>
      <dsp:txXfrm>
        <a:off x="1672902" y="2334034"/>
        <a:ext cx="1138793" cy="11387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FBFEE-91F1-439D-87DE-A150E113492F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B3F94-31F3-47EF-8AF2-D5D48D3B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03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4C435-0BAF-F48B-A9D2-991F8F453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51D13-A2A8-14C9-A348-C5EB003F5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C356D-B1A3-4BA8-8985-0AAEB4445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0E28-A18E-4D85-910F-D15C562158BE}" type="datetime1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F654-4A72-A23F-4A36-2F9B006B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Integrated Delivery Framework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746BC-4373-6457-56C4-9B5D916FA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1580-2F9F-452B-B912-D590ED6D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0A84-F653-E7A0-71C9-E90980E5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F2F75-5E82-8461-A944-5A90EA42B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2621F-B06E-7189-B4CE-6D69EE991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6E196-9A47-471D-BBFC-814F331154F3}" type="datetime1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61236-EBA2-6498-43E4-01F42BED8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Integrated Delivery Framework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48C3E-8CBC-AD46-9657-0DC18DAC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1580-2F9F-452B-B912-D590ED6D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0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CD5F9D-2120-8492-F3B2-7AF37DDE3F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75D675-9CC8-0232-2E74-172545FBE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A3781-C638-3035-0908-37D8FD701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44630-E981-435F-8901-9F2336020DD1}" type="datetime1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65B86-5EE7-5BFB-A507-EA34C2713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Integrated Delivery Framework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0021F-DFBB-3846-A9EA-59D38A1C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1580-2F9F-452B-B912-D590ED6D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4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8304-A045-BEBC-307D-1EB15BB33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FC258-AA3C-9D03-4FBE-C48A0E35B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D2227-3107-CBBB-2D7A-715CF1257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EF9C-A137-4100-98BE-EA26353F641A}" type="datetime1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F9E38-46CF-A758-0A39-6F6FE0685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Integrated Delivery Framework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DC80B-DE88-106A-A5BD-2AE877B3E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1580-2F9F-452B-B912-D590ED6D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04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BF2D8-F073-2230-A462-1430479B1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5C357-AE59-B9EC-3794-A5A03F57A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F4E72-12B1-CBDA-966F-77A1D367C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3A861-9869-4CBC-BEEF-483433323677}" type="datetime1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E5966-D990-1E53-1B66-20BEF3D92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Integrated Delivery Framework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D28E6-6680-33F8-044D-A4230F80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1580-2F9F-452B-B912-D590ED6D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2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7012E-39BF-CA5C-F651-4CB94AE9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217A3-14CA-0DA0-3CAD-403307735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32956-E21A-87D7-9311-53446ECFD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5E486-5202-8437-2C91-337D3A9C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387BC-7BEF-43E9-A7A0-56C8AB6513C2}" type="datetime1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8D476-53A7-6C9D-5280-EE8D4150B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Integrated Delivery Framework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62A8B-DB97-F3D2-048D-B6A0976E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1580-2F9F-452B-B912-D590ED6D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62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15173-45F6-6658-882D-43E4C8CC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AE86E-2F4E-418E-45D6-95303BC8C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BAB93-CEF8-AD8E-B530-647B28435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C31AF3-70BA-770E-C596-D4474BE6E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CAC41-6F3E-0AE7-F2A1-419EB72457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C2914A-5E2F-EB50-FD4F-C72182AC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3B58F-4D31-4585-97B5-2D071E95EE1F}" type="datetime1">
              <a:rPr lang="en-US" smtClean="0"/>
              <a:t>2/9/2026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4622E4-4FA0-505C-3562-9B633CE3E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Integrated Delivery Framework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40978-5D78-E375-A343-CD9134EC8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1580-2F9F-452B-B912-D590ED6D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2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9D42-8BDA-AF6A-05E0-53F3F6C5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BD061A-E73F-4822-C1AA-4BB294D6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358C-A4E2-4C05-B559-2F48E3E0741F}" type="datetime1">
              <a:rPr lang="en-US" smtClean="0"/>
              <a:t>2/9/2026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48F1E-74BC-528D-1D79-A57690209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Integrated Delivery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BFB13-B972-1AB2-851F-72D2FD80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1580-2F9F-452B-B912-D590ED6D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8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304D87-B67C-4251-CC04-BC6EF2FE7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A2DB-0180-4A88-BBC8-5E72596974ED}" type="datetime1">
              <a:rPr lang="en-US" smtClean="0"/>
              <a:t>2/9/2026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758D77-CA7A-DBF8-88EA-5F6987000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Integrated Delivery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F4ADE-CBEE-4601-E68C-ACFED8E6E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1580-2F9F-452B-B912-D590ED6D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73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AAA3-98DD-48F9-01C5-9F7BD482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10D5C-7C93-2E3B-2D91-ED2E6A48A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8A605-1822-0A77-FA64-F8D7A237E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E14E9-F81C-4280-DBE6-2BC1EBF97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B01C-DFA1-43D3-B91A-6068DBF809FB}" type="datetime1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10DA9-4335-EFFF-C8A7-C28F57A5F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Integrated Delivery Framework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6BBFA-7286-C8BB-DF4E-B45FCC91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1580-2F9F-452B-B912-D590ED6D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69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333C-1CBE-56A5-B7F6-DC5EBE93C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9EC72F-803F-AA28-935E-493DA54AF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63BF7-C987-7311-5BFE-5B090D21A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34A06-D426-2004-2776-F44AF9868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E061-0E19-46D3-A0E1-1FDD99E14964}" type="datetime1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5FBA0-3340-6467-7A20-A7BCC25CD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Integrated Delivery Framework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53678-9F06-F478-6869-1E797A7E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1580-2F9F-452B-B912-D590ED6D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2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2FBD82-91CB-0ED5-6183-3DB21F2C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ABF0F-4ED1-A7F8-B1E4-2E73EAF63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F6FC-B890-9C39-89C6-190633B39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C6AF84-E36A-4168-9F37-A3A0C6E2062F}" type="datetime1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9BF64-F031-E311-3991-9EDCAD139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Integrated Delivery Framework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2561B-A385-8323-8C14-79936D8E0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51580-2F9F-452B-B912-D590ED6D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7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A102D-584B-2812-4FFF-430EDE4EC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240241"/>
            <a:ext cx="10760054" cy="12282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FOCUS Integrated Delivery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People, Process, Tools, AI …Solutions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1BEF6-B03F-7BE3-4E1F-9E1F4CE3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FOCUS Integrated Delivery Framework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97AB31-F088-C0CC-C576-82979692EA7B}"/>
              </a:ext>
            </a:extLst>
          </p:cNvPr>
          <p:cNvGrpSpPr/>
          <p:nvPr/>
        </p:nvGrpSpPr>
        <p:grpSpPr>
          <a:xfrm>
            <a:off x="6343650" y="4016777"/>
            <a:ext cx="5178208" cy="416808"/>
            <a:chOff x="94296" y="6454255"/>
            <a:chExt cx="4536118" cy="365125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C3343156-389E-9137-F262-C59298D2A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96" y="6495905"/>
              <a:ext cx="1273768" cy="282015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871860E-3CFA-C84A-932D-60FE42B8FBF4}"/>
                </a:ext>
              </a:extLst>
            </p:cNvPr>
            <p:cNvSpPr/>
            <p:nvPr/>
          </p:nvSpPr>
          <p:spPr>
            <a:xfrm>
              <a:off x="1496934" y="6577965"/>
              <a:ext cx="113247" cy="11324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0083670-A21B-367E-76E2-D8EF18177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9051" y="6454255"/>
              <a:ext cx="851958" cy="36512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7C6D14B-6CDD-6C12-18B4-F934425D1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8782" y="6495905"/>
              <a:ext cx="1631632" cy="244745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8B07E76-1E98-F06B-533D-6D7F864F33AD}"/>
                </a:ext>
              </a:extLst>
            </p:cNvPr>
            <p:cNvSpPr/>
            <p:nvPr/>
          </p:nvSpPr>
          <p:spPr>
            <a:xfrm>
              <a:off x="2732146" y="6561653"/>
              <a:ext cx="113247" cy="11324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6BC527C5-B2AB-7E19-EAE7-4D8D5E472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48" y="2875254"/>
            <a:ext cx="4625004" cy="215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35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B0622-40F4-1E18-A388-BDB48B95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Delivery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BE1C1-ACAD-502C-B19F-5F9E50FB3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08" y="3330389"/>
            <a:ext cx="2059613" cy="882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7F854-A228-39EB-810B-13ED30EAD9A4}"/>
              </a:ext>
            </a:extLst>
          </p:cNvPr>
          <p:cNvSpPr txBox="1"/>
          <p:nvPr/>
        </p:nvSpPr>
        <p:spPr>
          <a:xfrm>
            <a:off x="5446392" y="3210609"/>
            <a:ext cx="66522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Microsoft 365 for Construction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 based WBE and SBE. Microsoft certified partner. 17 years delivering Microsoft based solutions for major construction organizations. Construction Viz product for managing projects in client’s SharePoint.</a:t>
            </a:r>
          </a:p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BE5BD87-18AA-2758-40FA-B6641C746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830" y="1740462"/>
            <a:ext cx="2395167" cy="5302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3FAF46-C0B1-738B-0BCE-DBF4FE2CA00D}"/>
              </a:ext>
            </a:extLst>
          </p:cNvPr>
          <p:cNvSpPr txBox="1"/>
          <p:nvPr/>
        </p:nvSpPr>
        <p:spPr>
          <a:xfrm>
            <a:off x="5446393" y="1525041"/>
            <a:ext cx="665225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Construction Staffing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 based SBE. 24 years helping contractors, owners and agencies in the private and public sector save time and money with proven project management and controls for construction management.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4E20F-9121-D4D1-22FD-91FA814FC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5272712"/>
            <a:ext cx="3214052" cy="482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425DE2-B1CB-9665-0F51-93BF031C8690}"/>
              </a:ext>
            </a:extLst>
          </p:cNvPr>
          <p:cNvSpPr txBox="1"/>
          <p:nvPr/>
        </p:nvSpPr>
        <p:spPr>
          <a:xfrm>
            <a:off x="5446391" y="5332959"/>
            <a:ext cx="6652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AI </a:t>
            </a:r>
            <a:r>
              <a:rPr lang="en-US" dirty="0"/>
              <a:t>CA based SBE. Purely Flex AI </a:t>
            </a:r>
          </a:p>
          <a:p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63C9F2D-3ED4-41D6-12A0-ED4586B5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492875"/>
            <a:ext cx="4114800" cy="365125"/>
          </a:xfrm>
        </p:spPr>
        <p:txBody>
          <a:bodyPr/>
          <a:lstStyle/>
          <a:p>
            <a:r>
              <a:rPr lang="en-US" dirty="0"/>
              <a:t>FOCUS Integrated Delivery Framework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AA6E00-E6F1-9F33-1C4E-3609FCEB01D1}"/>
              </a:ext>
            </a:extLst>
          </p:cNvPr>
          <p:cNvGrpSpPr/>
          <p:nvPr/>
        </p:nvGrpSpPr>
        <p:grpSpPr>
          <a:xfrm>
            <a:off x="179388" y="6551263"/>
            <a:ext cx="2819400" cy="226941"/>
            <a:chOff x="94296" y="6454255"/>
            <a:chExt cx="4536118" cy="365125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90B6D55-C922-6546-FBED-604FA3FE2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296" y="6495905"/>
              <a:ext cx="1273768" cy="282015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9417BE-2612-35C1-7640-8FCB73706F7B}"/>
                </a:ext>
              </a:extLst>
            </p:cNvPr>
            <p:cNvSpPr/>
            <p:nvPr/>
          </p:nvSpPr>
          <p:spPr>
            <a:xfrm>
              <a:off x="1496934" y="6577965"/>
              <a:ext cx="113247" cy="11324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DF091F-71B3-7BA6-49DF-ECBBECF50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9051" y="6454255"/>
              <a:ext cx="851958" cy="3651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C235B40-B8EA-A7F9-507C-10EAC8125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8782" y="6495905"/>
              <a:ext cx="1631632" cy="244745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E40DDAE-BB93-B89B-899F-7A6F19E2AB22}"/>
                </a:ext>
              </a:extLst>
            </p:cNvPr>
            <p:cNvSpPr/>
            <p:nvPr/>
          </p:nvSpPr>
          <p:spPr>
            <a:xfrm>
              <a:off x="2732146" y="6561653"/>
              <a:ext cx="113247" cy="11324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33C4E04F-AE8A-BDBD-A41F-1213591E0A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41"/>
          <a:stretch>
            <a:fillRect/>
          </a:stretch>
        </p:blipFill>
        <p:spPr>
          <a:xfrm>
            <a:off x="3579476" y="3289372"/>
            <a:ext cx="1332834" cy="952288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3175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66662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1D145-859E-94E2-23B7-216283F0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Organizational Challenges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FB2B77D-0E70-1C0B-ACC0-910F3A77A2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4041395"/>
              </p:ext>
            </p:extLst>
          </p:nvPr>
        </p:nvGraphicFramePr>
        <p:xfrm>
          <a:off x="838200" y="1634490"/>
          <a:ext cx="10877550" cy="3377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9ABC2CE-DD40-2F5D-A84B-4A695EC65407}"/>
              </a:ext>
            </a:extLst>
          </p:cNvPr>
          <p:cNvSpPr txBox="1"/>
          <p:nvPr/>
        </p:nvSpPr>
        <p:spPr>
          <a:xfrm>
            <a:off x="2368709" y="5271489"/>
            <a:ext cx="8451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Need for solutions-based consulting approach to challenges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27964-63DE-432D-6DB1-2CAF8293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492875"/>
            <a:ext cx="4114800" cy="365125"/>
          </a:xfrm>
        </p:spPr>
        <p:txBody>
          <a:bodyPr/>
          <a:lstStyle/>
          <a:p>
            <a:r>
              <a:rPr lang="en-US" dirty="0"/>
              <a:t>FOCUS Integrated Delivery Framework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9B746C-E825-FDB7-9204-7750E285A139}"/>
              </a:ext>
            </a:extLst>
          </p:cNvPr>
          <p:cNvGrpSpPr/>
          <p:nvPr/>
        </p:nvGrpSpPr>
        <p:grpSpPr>
          <a:xfrm>
            <a:off x="179388" y="6551263"/>
            <a:ext cx="2819400" cy="226941"/>
            <a:chOff x="94296" y="6454255"/>
            <a:chExt cx="4536118" cy="36512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30C1235-47F8-AFC3-8D54-A7D7ED525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296" y="6495905"/>
              <a:ext cx="1273768" cy="282015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07BFA2-508B-D2E1-DD17-5074C530CBBD}"/>
                </a:ext>
              </a:extLst>
            </p:cNvPr>
            <p:cNvSpPr/>
            <p:nvPr/>
          </p:nvSpPr>
          <p:spPr>
            <a:xfrm>
              <a:off x="1496934" y="6577965"/>
              <a:ext cx="113247" cy="11324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91AA93D-3754-EB03-A4F1-AE88DF383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9051" y="6454255"/>
              <a:ext cx="851958" cy="36512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0644975-7356-A383-EEFA-6C984B317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8782" y="6495905"/>
              <a:ext cx="1631632" cy="244745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F06EC44-AE03-A066-8AE2-CA3FFC9776CB}"/>
                </a:ext>
              </a:extLst>
            </p:cNvPr>
            <p:cNvSpPr/>
            <p:nvPr/>
          </p:nvSpPr>
          <p:spPr>
            <a:xfrm>
              <a:off x="2732146" y="6561653"/>
              <a:ext cx="113247" cy="11324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3136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EC37746-7EA4-5712-FBAD-0E848E7962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490045"/>
              </p:ext>
            </p:extLst>
          </p:nvPr>
        </p:nvGraphicFramePr>
        <p:xfrm>
          <a:off x="1756092" y="371475"/>
          <a:ext cx="8679815" cy="5806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EB27E77-2414-4824-A05E-69696CB0923A}"/>
              </a:ext>
            </a:extLst>
          </p:cNvPr>
          <p:cNvSpPr txBox="1"/>
          <p:nvPr/>
        </p:nvSpPr>
        <p:spPr>
          <a:xfrm>
            <a:off x="650875" y="2793851"/>
            <a:ext cx="2468112" cy="230832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Project Management</a:t>
            </a:r>
          </a:p>
          <a:p>
            <a:r>
              <a:rPr lang="en-US" dirty="0"/>
              <a:t>Project Controls</a:t>
            </a:r>
          </a:p>
          <a:p>
            <a:r>
              <a:rPr lang="en-US" dirty="0"/>
              <a:t>Document Controls</a:t>
            </a:r>
          </a:p>
          <a:p>
            <a:r>
              <a:rPr lang="en-US" dirty="0"/>
              <a:t>Change Management</a:t>
            </a:r>
          </a:p>
          <a:p>
            <a:r>
              <a:rPr lang="en-US" dirty="0"/>
              <a:t>IT Product Manager</a:t>
            </a:r>
          </a:p>
          <a:p>
            <a:r>
              <a:rPr lang="en-US" dirty="0"/>
              <a:t>IT Developer</a:t>
            </a:r>
          </a:p>
          <a:p>
            <a:r>
              <a:rPr lang="en-US" dirty="0"/>
              <a:t>AI Transformation Lead</a:t>
            </a:r>
          </a:p>
          <a:p>
            <a:r>
              <a:rPr lang="en-US" dirty="0"/>
              <a:t>AI Developer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F4AEE-450D-93D2-A2E7-36D0F636EBC3}"/>
              </a:ext>
            </a:extLst>
          </p:cNvPr>
          <p:cNvSpPr txBox="1"/>
          <p:nvPr/>
        </p:nvSpPr>
        <p:spPr>
          <a:xfrm>
            <a:off x="9290685" y="2979152"/>
            <a:ext cx="2545079" cy="1754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Microsoft 365: </a:t>
            </a:r>
          </a:p>
          <a:p>
            <a:r>
              <a:rPr lang="en-US" dirty="0"/>
              <a:t>SharePoint</a:t>
            </a:r>
          </a:p>
          <a:p>
            <a:r>
              <a:rPr lang="en-US" dirty="0"/>
              <a:t>Power Apps</a:t>
            </a:r>
          </a:p>
          <a:p>
            <a:r>
              <a:rPr lang="en-US" dirty="0"/>
              <a:t>Power Automate</a:t>
            </a:r>
          </a:p>
          <a:p>
            <a:r>
              <a:rPr lang="en-US" dirty="0"/>
              <a:t>Power BI</a:t>
            </a:r>
          </a:p>
          <a:p>
            <a:r>
              <a:rPr lang="en-US" dirty="0"/>
              <a:t>Construction Viz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63588-BD37-B91E-77EF-6CCF62182267}"/>
              </a:ext>
            </a:extLst>
          </p:cNvPr>
          <p:cNvSpPr txBox="1"/>
          <p:nvPr/>
        </p:nvSpPr>
        <p:spPr>
          <a:xfrm>
            <a:off x="7087235" y="5689275"/>
            <a:ext cx="393192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Microsoft 365 Copilot &amp; Azure AI</a:t>
            </a:r>
          </a:p>
          <a:p>
            <a:r>
              <a:rPr lang="en-US" dirty="0"/>
              <a:t>Open 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03300-7B66-5989-3B6E-3630EEBEDAF4}"/>
              </a:ext>
            </a:extLst>
          </p:cNvPr>
          <p:cNvSpPr txBox="1"/>
          <p:nvPr/>
        </p:nvSpPr>
        <p:spPr>
          <a:xfrm>
            <a:off x="280035" y="371475"/>
            <a:ext cx="4413884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Enterprise Grade Project Controls</a:t>
            </a:r>
          </a:p>
          <a:p>
            <a:r>
              <a:rPr lang="en-US" dirty="0"/>
              <a:t>Enterprise Grade Scheduling</a:t>
            </a:r>
          </a:p>
          <a:p>
            <a:r>
              <a:rPr lang="en-US" dirty="0"/>
              <a:t>Enterprise Grade Earned Value</a:t>
            </a:r>
          </a:p>
          <a:p>
            <a:r>
              <a:rPr lang="en-US" dirty="0"/>
              <a:t>Enterprise Grade Document Management</a:t>
            </a:r>
          </a:p>
          <a:p>
            <a:r>
              <a:rPr lang="en-US" dirty="0"/>
              <a:t>Enterprise Grade IT Efficiency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DA725BB-8D15-F1C4-6DE1-9ECC5B730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492875"/>
            <a:ext cx="4114800" cy="365125"/>
          </a:xfrm>
        </p:spPr>
        <p:txBody>
          <a:bodyPr/>
          <a:lstStyle/>
          <a:p>
            <a:r>
              <a:rPr lang="en-US" dirty="0"/>
              <a:t>FOCUS Integrated Delivery Framework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4FBDC6-2376-43CC-8768-B45A29F70900}"/>
              </a:ext>
            </a:extLst>
          </p:cNvPr>
          <p:cNvGrpSpPr/>
          <p:nvPr/>
        </p:nvGrpSpPr>
        <p:grpSpPr>
          <a:xfrm>
            <a:off x="179388" y="6551263"/>
            <a:ext cx="2819400" cy="226941"/>
            <a:chOff x="94296" y="6454255"/>
            <a:chExt cx="4536118" cy="365125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FB6056A7-FC46-9AFE-45A8-7889110BA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296" y="6495905"/>
              <a:ext cx="1273768" cy="282015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3622FCF-D78A-6762-405D-DB939511FD3A}"/>
                </a:ext>
              </a:extLst>
            </p:cNvPr>
            <p:cNvSpPr/>
            <p:nvPr/>
          </p:nvSpPr>
          <p:spPr>
            <a:xfrm>
              <a:off x="1496934" y="6577965"/>
              <a:ext cx="113247" cy="11324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0EF9F9-BD69-8F5C-A704-08547BFCE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9051" y="6454255"/>
              <a:ext cx="851958" cy="3651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733AAA4-274D-8548-C1D3-CA65EA8BB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8782" y="6495905"/>
              <a:ext cx="1631632" cy="244745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8FA5A87-AE48-4DE5-AAE4-7B74BFC5D094}"/>
                </a:ext>
              </a:extLst>
            </p:cNvPr>
            <p:cNvSpPr/>
            <p:nvPr/>
          </p:nvSpPr>
          <p:spPr>
            <a:xfrm>
              <a:off x="2732146" y="6561653"/>
              <a:ext cx="113247" cy="11324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57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B8C81-634D-88D9-1B9E-D9E407897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470647"/>
            <a:ext cx="4114800" cy="365125"/>
          </a:xfrm>
        </p:spPr>
        <p:txBody>
          <a:bodyPr/>
          <a:lstStyle/>
          <a:p>
            <a:r>
              <a:rPr lang="en-US" dirty="0"/>
              <a:t>Integrated Delivery Framework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356DFD-18F2-8B87-C8CC-F5826C43F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924" y="991261"/>
            <a:ext cx="5754696" cy="183734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FOCUS Integrated Delivery Approach to Challenges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746183-AF1F-D09E-D81E-AFE3C8EEC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746" y="2928536"/>
            <a:ext cx="6342508" cy="2430864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F</a:t>
            </a:r>
            <a:r>
              <a:rPr lang="en-US" sz="2000" dirty="0">
                <a:solidFill>
                  <a:schemeClr val="tx2"/>
                </a:solidFill>
              </a:rPr>
              <a:t>ormulate - Evaluate people, process, tools, and/or AI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O</a:t>
            </a:r>
            <a:r>
              <a:rPr lang="en-US" sz="2000" dirty="0">
                <a:solidFill>
                  <a:schemeClr val="tx2"/>
                </a:solidFill>
              </a:rPr>
              <a:t>rganize – Detailed scoping and design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C</a:t>
            </a:r>
            <a:r>
              <a:rPr lang="en-US" sz="2000" dirty="0">
                <a:solidFill>
                  <a:schemeClr val="tx2"/>
                </a:solidFill>
              </a:rPr>
              <a:t>onstruct – Out of box vs. build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U</a:t>
            </a:r>
            <a:r>
              <a:rPr lang="en-US" sz="2000" dirty="0">
                <a:solidFill>
                  <a:schemeClr val="tx2"/>
                </a:solidFill>
              </a:rPr>
              <a:t>se – Implement solutions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S</a:t>
            </a:r>
            <a:r>
              <a:rPr lang="en-US" sz="2000" dirty="0">
                <a:solidFill>
                  <a:schemeClr val="tx2"/>
                </a:solidFill>
              </a:rPr>
              <a:t>upport – Provide continued support &amp; success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09ADA-A7DE-DA0B-0A81-D14F600D7F7C}"/>
              </a:ext>
            </a:extLst>
          </p:cNvPr>
          <p:cNvGrpSpPr/>
          <p:nvPr/>
        </p:nvGrpSpPr>
        <p:grpSpPr>
          <a:xfrm>
            <a:off x="179388" y="6551263"/>
            <a:ext cx="2819400" cy="226941"/>
            <a:chOff x="94296" y="6454255"/>
            <a:chExt cx="4536118" cy="365125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D57A2FA-0B73-A2BF-E015-A115D62B9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96" y="6495905"/>
              <a:ext cx="1273768" cy="282015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06A65B-DC87-CDFC-3D24-A0CF277628F8}"/>
                </a:ext>
              </a:extLst>
            </p:cNvPr>
            <p:cNvSpPr/>
            <p:nvPr/>
          </p:nvSpPr>
          <p:spPr>
            <a:xfrm>
              <a:off x="1496934" y="6577965"/>
              <a:ext cx="113247" cy="11324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A106B7-06A5-E3DC-1DEB-E45D2FE3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9051" y="6454255"/>
              <a:ext cx="851958" cy="3651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DC5ECDA-E591-C1F8-7E7F-599B0F058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8782" y="6495905"/>
              <a:ext cx="1631632" cy="244745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3776A9-6F7C-9626-6AC9-D2E38302A598}"/>
                </a:ext>
              </a:extLst>
            </p:cNvPr>
            <p:cNvSpPr/>
            <p:nvPr/>
          </p:nvSpPr>
          <p:spPr>
            <a:xfrm>
              <a:off x="2732146" y="6561653"/>
              <a:ext cx="113247" cy="11324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8968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278</Words>
  <Application>Microsoft Office PowerPoint</Application>
  <PresentationFormat>Widescreen</PresentationFormat>
  <Paragraphs>55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FOCUS Integrated Delivery People, Process, Tools, AI …Solutions</vt:lpstr>
      <vt:lpstr>Integrated Delivery Framework</vt:lpstr>
      <vt:lpstr>Organizational Challenges</vt:lpstr>
      <vt:lpstr>PowerPoint Presentation</vt:lpstr>
      <vt:lpstr>FOCUS Integrated Delivery Approach to 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Jeff Lydon</dc:creator>
  <cp:lastModifiedBy>Jeff Lydon</cp:lastModifiedBy>
  <cp:revision>1</cp:revision>
  <dcterms:created xsi:type="dcterms:W3CDTF">2026-02-09T19:43:51Z</dcterms:created>
  <dcterms:modified xsi:type="dcterms:W3CDTF">2026-02-09T22:25:02Z</dcterms:modified>
</cp:coreProperties>
</file>